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8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3" d="100"/>
          <a:sy n="73" d="100"/>
        </p:scale>
        <p:origin x="-73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1244D2-2065-4847-8C74-B75063B4EBF4}" type="datetimeFigureOut">
              <a:rPr lang="en-US" smtClean="0"/>
              <a:t>4/30/15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E0895E-18F5-C349-BD13-1A94C2364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6819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870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6B0FB1B-1821-426C-A041-C8E437BDD09B}" type="slidenum">
              <a:rPr lang="en-US" altLang="en-US" smtClean="0"/>
              <a:pPr/>
              <a:t>1</a:t>
            </a:fld>
            <a:endParaRPr lang="en-US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15894-3261-314E-BEB5-F3A46CF27325}" type="datetimeFigureOut">
              <a:rPr lang="en-US" smtClean="0"/>
              <a:t>4/30/15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EB61E-E482-7A41-BB07-3518FB099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949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15894-3261-314E-BEB5-F3A46CF27325}" type="datetimeFigureOut">
              <a:rPr lang="en-US" smtClean="0"/>
              <a:t>4/30/15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EB61E-E482-7A41-BB07-3518FB099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981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15894-3261-314E-BEB5-F3A46CF27325}" type="datetimeFigureOut">
              <a:rPr lang="en-US" smtClean="0"/>
              <a:t>4/30/15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EB61E-E482-7A41-BB07-3518FB099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5620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870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15894-3261-314E-BEB5-F3A46CF27325}" type="datetimeFigureOut">
              <a:rPr lang="en-US" smtClean="0"/>
              <a:t>4/30/15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EB61E-E482-7A41-BB07-3518FB099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26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15894-3261-314E-BEB5-F3A46CF27325}" type="datetimeFigureOut">
              <a:rPr lang="en-US" smtClean="0"/>
              <a:t>4/30/15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EB61E-E482-7A41-BB07-3518FB099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846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15894-3261-314E-BEB5-F3A46CF27325}" type="datetimeFigureOut">
              <a:rPr lang="en-US" smtClean="0"/>
              <a:t>4/30/15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EB61E-E482-7A41-BB07-3518FB099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679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15894-3261-314E-BEB5-F3A46CF27325}" type="datetimeFigureOut">
              <a:rPr lang="en-US" smtClean="0"/>
              <a:t>4/30/15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EB61E-E482-7A41-BB07-3518FB099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094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15894-3261-314E-BEB5-F3A46CF27325}" type="datetimeFigureOut">
              <a:rPr lang="en-US" smtClean="0"/>
              <a:t>4/30/15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EB61E-E482-7A41-BB07-3518FB099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733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15894-3261-314E-BEB5-F3A46CF27325}" type="datetimeFigureOut">
              <a:rPr lang="en-US" smtClean="0"/>
              <a:t>4/30/15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EB61E-E482-7A41-BB07-3518FB099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867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15894-3261-314E-BEB5-F3A46CF27325}" type="datetimeFigureOut">
              <a:rPr lang="en-US" smtClean="0"/>
              <a:t>4/30/15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EB61E-E482-7A41-BB07-3518FB099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749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15894-3261-314E-BEB5-F3A46CF27325}" type="datetimeFigureOut">
              <a:rPr lang="en-US" smtClean="0"/>
              <a:t>4/30/15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EB61E-E482-7A41-BB07-3518FB099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361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115894-3261-314E-BEB5-F3A46CF27325}" type="datetimeFigureOut">
              <a:rPr lang="en-US" smtClean="0"/>
              <a:t>4/30/15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4EB61E-E482-7A41-BB07-3518FB099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575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6"/>
          <p:cNvSpPr>
            <a:spLocks noChangeArrowheads="1"/>
          </p:cNvSpPr>
          <p:nvPr/>
        </p:nvSpPr>
        <p:spPr bwMode="auto">
          <a:xfrm>
            <a:off x="1333500" y="76200"/>
            <a:ext cx="6477000" cy="48731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800" b="1" dirty="0" smtClean="0">
                <a:solidFill>
                  <a:srgbClr val="002060"/>
                </a:solidFill>
                <a:latin typeface="+mn-lt"/>
                <a:ea typeface="ＭＳ Ｐゴシック" charset="0"/>
                <a:cs typeface="Andalus" pitchFamily="2" charset="-78"/>
              </a:rPr>
              <a:t>Divine Code of Conduct</a:t>
            </a:r>
            <a:endParaRPr lang="en-US" sz="3200" b="1" dirty="0">
              <a:solidFill>
                <a:srgbClr val="002060"/>
              </a:solidFill>
              <a:latin typeface="+mn-lt"/>
              <a:ea typeface="ＭＳ Ｐゴシック" charset="0"/>
              <a:cs typeface="Andalus" pitchFamily="2" charset="-78"/>
            </a:endParaRPr>
          </a:p>
        </p:txBody>
      </p:sp>
      <p:sp>
        <p:nvSpPr>
          <p:cNvPr id="53251" name="Rectangle 10"/>
          <p:cNvSpPr>
            <a:spLocks noChangeArrowheads="1"/>
          </p:cNvSpPr>
          <p:nvPr/>
        </p:nvSpPr>
        <p:spPr bwMode="auto">
          <a:xfrm>
            <a:off x="152400" y="2583981"/>
            <a:ext cx="8839200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en-US" sz="3200" b="1" dirty="0" err="1" smtClean="0">
                <a:solidFill>
                  <a:srgbClr val="002060"/>
                </a:solidFill>
              </a:rPr>
              <a:t>DivineCoC</a:t>
            </a:r>
            <a:endParaRPr lang="en-US" sz="3200" b="1" dirty="0" smtClean="0">
              <a:solidFill>
                <a:srgbClr val="002060"/>
              </a:solidFill>
            </a:endParaRPr>
          </a:p>
        </p:txBody>
      </p:sp>
      <p:sp>
        <p:nvSpPr>
          <p:cNvPr id="53252" name="Rectangle 11"/>
          <p:cNvSpPr>
            <a:spLocks noChangeArrowheads="1"/>
          </p:cNvSpPr>
          <p:nvPr/>
        </p:nvSpPr>
        <p:spPr bwMode="auto">
          <a:xfrm>
            <a:off x="2957381" y="6366010"/>
            <a:ext cx="3643103" cy="491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>
              <a:spcBef>
                <a:spcPct val="20000"/>
              </a:spcBef>
            </a:pPr>
            <a:r>
              <a:rPr lang="en-US" sz="2400" b="1" dirty="0" smtClean="0">
                <a:solidFill>
                  <a:srgbClr val="FF0000"/>
                </a:solidFill>
              </a:rPr>
              <a:t>Thought for the week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8349310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10</Words>
  <Application>Microsoft Macintosh PowerPoint</Application>
  <PresentationFormat>On-screen Show (4:3)</PresentationFormat>
  <Paragraphs>4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Palo Alto Networks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Raghu Kanadam</dc:creator>
  <cp:lastModifiedBy>Raghu Kanadam</cp:lastModifiedBy>
  <cp:revision>6</cp:revision>
  <dcterms:created xsi:type="dcterms:W3CDTF">2015-04-30T17:32:45Z</dcterms:created>
  <dcterms:modified xsi:type="dcterms:W3CDTF">2015-05-01T04:02:32Z</dcterms:modified>
</cp:coreProperties>
</file>