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7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9A9C2-7D74-B54D-8DD6-D6378F394E63}" type="datetimeFigureOut">
              <a:rPr lang="en-US" smtClean="0"/>
              <a:t>4/30/15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379D0-6F64-8B4B-AED2-B8D33C1BB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7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CCF2D7-D6F7-4C6B-80F9-A36AC718E99D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27E70539-4BC1-4FCC-BD7D-286B9F89ECFC}" type="slidenum">
              <a:rPr lang="en-US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698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5ACF39C5-0ECB-4FEB-8AF9-9E572A965928}" type="slidenum">
              <a:rPr lang="en-US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21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8C330ED-A98A-401B-93E1-669A9FBB0C76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2DC07C2-EE16-40AD-A317-9A67E578058E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11336A-D63A-054A-9B7E-7A8D4E870467}" type="slidenum">
              <a:rPr lang="en-US"/>
              <a:pPr/>
              <a:t>3</a:t>
            </a:fld>
            <a:endParaRPr lang="en-US"/>
          </a:p>
        </p:txBody>
      </p:sp>
      <p:sp>
        <p:nvSpPr>
          <p:cNvPr id="7884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885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</a:pPr>
            <a:endParaRPr lang="en-US" sz="2000">
              <a:latin typeface="Arial" charset="0"/>
              <a:cs typeface="Microsoft YaHei" charset="0"/>
            </a:endParaRP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CA2A631-D320-6D48-9FF0-6E7F2DCBF8D5}" type="slidenum">
              <a:rPr lang="en-US" sz="1200">
                <a:solidFill>
                  <a:srgbClr val="000000"/>
                </a:solidFill>
                <a:latin typeface="Calibri" charset="0"/>
                <a:cs typeface="MS PGothic" charset="0"/>
              </a:rPr>
              <a:pPr>
                <a:lnSpc>
                  <a:spcPct val="100000"/>
                </a:lnSpc>
              </a:pPr>
              <a:t>3</a:t>
            </a:fld>
            <a:endParaRPr lang="en-US" sz="1200">
              <a:solidFill>
                <a:srgbClr val="000000"/>
              </a:solidFill>
              <a:latin typeface="Calibri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457C3A-9CEF-5246-B95A-76D2ADC519F5}" type="slidenum">
              <a:rPr lang="en-US"/>
              <a:pPr/>
              <a:t>4</a:t>
            </a:fld>
            <a:endParaRPr lang="en-US"/>
          </a:p>
        </p:txBody>
      </p:sp>
      <p:sp>
        <p:nvSpPr>
          <p:cNvPr id="7987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987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</a:pPr>
            <a:endParaRPr lang="en-US" sz="2000">
              <a:latin typeface="Arial" charset="0"/>
              <a:cs typeface="Microsoft YaHei" charset="0"/>
            </a:endParaRP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66651861-498C-B740-91EF-CC4B90F7FB19}" type="slidenum">
              <a:rPr lang="en-US" sz="1200">
                <a:solidFill>
                  <a:srgbClr val="000000"/>
                </a:solidFill>
                <a:latin typeface="Calibri" charset="0"/>
                <a:cs typeface="MS PGothic" charset="0"/>
              </a:rPr>
              <a:pPr>
                <a:lnSpc>
                  <a:spcPct val="100000"/>
                </a:lnSpc>
              </a:pPr>
              <a:t>4</a:t>
            </a:fld>
            <a:endParaRPr lang="en-US" sz="1200">
              <a:solidFill>
                <a:srgbClr val="000000"/>
              </a:solidFill>
              <a:latin typeface="Calibri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601F3C3-3467-6F45-B445-5DD777C5CA8F}" type="slidenum">
              <a:rPr lang="en-US"/>
              <a:pPr/>
              <a:t>5</a:t>
            </a:fld>
            <a:endParaRPr lang="en-US"/>
          </a:p>
        </p:txBody>
      </p:sp>
      <p:sp>
        <p:nvSpPr>
          <p:cNvPr id="808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08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</a:pPr>
            <a:endParaRPr lang="en-US" sz="2000">
              <a:latin typeface="Arial" charset="0"/>
              <a:cs typeface="Microsoft YaHei" charset="0"/>
            </a:endParaRP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FDB010C5-4FBC-1943-830D-D08E77F3D0C1}" type="slidenum">
              <a:rPr lang="en-US" sz="1200">
                <a:solidFill>
                  <a:srgbClr val="000000"/>
                </a:solidFill>
                <a:latin typeface="Calibri" charset="0"/>
                <a:cs typeface="MS PGothic" charset="0"/>
              </a:rPr>
              <a:pPr>
                <a:lnSpc>
                  <a:spcPct val="100000"/>
                </a:lnSpc>
              </a:pPr>
              <a:t>5</a:t>
            </a:fld>
            <a:endParaRPr lang="en-US" sz="1200">
              <a:solidFill>
                <a:srgbClr val="000000"/>
              </a:solidFill>
              <a:latin typeface="Calibri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C27685-6853-F14C-8CA9-A9F2E8419439}" type="slidenum">
              <a:rPr lang="en-US"/>
              <a:pPr/>
              <a:t>6</a:t>
            </a:fld>
            <a:endParaRPr lang="en-US"/>
          </a:p>
        </p:txBody>
      </p:sp>
      <p:sp>
        <p:nvSpPr>
          <p:cNvPr id="8192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2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</a:pPr>
            <a:endParaRPr lang="en-US" sz="2000">
              <a:latin typeface="Arial" charset="0"/>
              <a:cs typeface="Microsoft YaHei" charset="0"/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D4E24211-EA1A-A742-A18E-CB6C18C806AD}" type="slidenum">
              <a:rPr lang="en-US" sz="1200">
                <a:solidFill>
                  <a:srgbClr val="000000"/>
                </a:solidFill>
                <a:latin typeface="Calibri" charset="0"/>
                <a:cs typeface="MS PGothic" charset="0"/>
              </a:rPr>
              <a:pPr>
                <a:lnSpc>
                  <a:spcPct val="100000"/>
                </a:lnSpc>
              </a:pPr>
              <a:t>6</a:t>
            </a:fld>
            <a:endParaRPr lang="en-US" sz="1200">
              <a:solidFill>
                <a:srgbClr val="000000"/>
              </a:solidFill>
              <a:latin typeface="Calibri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675BE039-B187-42EF-A46F-DB3F0454B1B3}" type="slidenum">
              <a:rPr lang="en-US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960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D5B9BA7D-3A80-4818-8989-AEE021937CF5}" type="slidenum">
              <a:rPr lang="en-US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139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007A0720-032A-4005-AF7A-3F42F7D0DEC8}" type="slidenum">
              <a:rPr lang="en-US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853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F131-B27C-7C4B-9D61-D276B291519F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AF7B-575A-CB4E-A130-B31088E5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3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F131-B27C-7C4B-9D61-D276B291519F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AF7B-575A-CB4E-A130-B31088E5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38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F131-B27C-7C4B-9D61-D276B291519F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AF7B-575A-CB4E-A130-B31088E5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58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08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08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08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08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08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08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088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0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F131-B27C-7C4B-9D61-D276B291519F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AF7B-575A-CB4E-A130-B31088E5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9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F131-B27C-7C4B-9D61-D276B291519F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AF7B-575A-CB4E-A130-B31088E5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98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F131-B27C-7C4B-9D61-D276B291519F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AF7B-575A-CB4E-A130-B31088E5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F131-B27C-7C4B-9D61-D276B291519F}" type="datetimeFigureOut">
              <a:rPr lang="en-US" smtClean="0"/>
              <a:t>4/30/15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AF7B-575A-CB4E-A130-B31088E5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4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F131-B27C-7C4B-9D61-D276B291519F}" type="datetimeFigureOut">
              <a:rPr lang="en-US" smtClean="0"/>
              <a:t>4/30/15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AF7B-575A-CB4E-A130-B31088E5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1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F131-B27C-7C4B-9D61-D276B291519F}" type="datetimeFigureOut">
              <a:rPr lang="en-US" smtClean="0"/>
              <a:t>4/30/15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AF7B-575A-CB4E-A130-B31088E5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8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F131-B27C-7C4B-9D61-D276B291519F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AF7B-575A-CB4E-A130-B31088E5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F131-B27C-7C4B-9D61-D276B291519F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AF7B-575A-CB4E-A130-B31088E5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2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6F131-B27C-7C4B-9D61-D276B291519F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CAF7B-575A-CB4E-A130-B31088E5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3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228600" y="800100"/>
            <a:ext cx="8763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ts val="600"/>
              </a:spcBef>
              <a:defRPr/>
            </a:pP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Om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Tatsat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Sri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Narayana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Tu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Purushottama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Guru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Tu</a:t>
            </a:r>
            <a:endParaRPr lang="en-US" sz="2800" b="1" dirty="0">
              <a:latin typeface="Arial" pitchFamily="34" charset="0"/>
              <a:ea typeface="+mn-ea"/>
              <a:cs typeface="Arial" pitchFamily="34" charset="0"/>
            </a:endParaRPr>
          </a:p>
          <a:p>
            <a:pPr algn="ctr" eaLnBrk="1" hangingPunct="1">
              <a:spcBef>
                <a:spcPts val="600"/>
              </a:spcBef>
              <a:defRPr/>
            </a:pP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Siddha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Buddha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Tu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Skanda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Vinayaka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, </a:t>
            </a:r>
          </a:p>
          <a:p>
            <a:pPr algn="ctr" eaLnBrk="1" hangingPunct="1">
              <a:spcBef>
                <a:spcPts val="600"/>
              </a:spcBef>
              <a:defRPr/>
            </a:pP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Savita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Pavaka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Tu</a:t>
            </a:r>
            <a:endParaRPr lang="en-US" sz="2800" b="1" dirty="0">
              <a:latin typeface="Arial" pitchFamily="34" charset="0"/>
              <a:ea typeface="+mn-ea"/>
              <a:cs typeface="Arial" pitchFamily="34" charset="0"/>
            </a:endParaRPr>
          </a:p>
          <a:p>
            <a:pPr algn="ctr" eaLnBrk="1" hangingPunct="1">
              <a:spcBef>
                <a:spcPts val="600"/>
              </a:spcBef>
              <a:defRPr/>
            </a:pP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Brahma Mazda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Tu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Yehova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Shakti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Tu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Yesu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Pita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Prabhu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Tu</a:t>
            </a:r>
            <a:endParaRPr lang="en-US" sz="2800" b="1" dirty="0">
              <a:latin typeface="Arial" pitchFamily="34" charset="0"/>
              <a:ea typeface="+mn-ea"/>
              <a:cs typeface="Arial" pitchFamily="34" charset="0"/>
            </a:endParaRPr>
          </a:p>
          <a:p>
            <a:pPr algn="ctr" eaLnBrk="1" hangingPunct="1">
              <a:spcBef>
                <a:spcPts val="600"/>
              </a:spcBef>
              <a:defRPr/>
            </a:pP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Rudra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Vishnu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Tu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, Ramakrishna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Tu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Rahima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Tao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Tu</a:t>
            </a:r>
            <a:endParaRPr lang="en-US" sz="2800" b="1" dirty="0">
              <a:latin typeface="Arial" pitchFamily="34" charset="0"/>
              <a:ea typeface="+mn-ea"/>
              <a:cs typeface="Arial" pitchFamily="34" charset="0"/>
            </a:endParaRPr>
          </a:p>
          <a:p>
            <a:pPr algn="ctr" eaLnBrk="1" hangingPunct="1">
              <a:spcBef>
                <a:spcPts val="600"/>
              </a:spcBef>
              <a:defRPr/>
            </a:pP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Vasudeva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Go-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Vishwarupa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Tu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Chidananda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Hari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Tu</a:t>
            </a:r>
            <a:endParaRPr lang="en-US" sz="2800" b="1" dirty="0">
              <a:latin typeface="Arial" pitchFamily="34" charset="0"/>
              <a:ea typeface="+mn-ea"/>
              <a:cs typeface="Arial" pitchFamily="34" charset="0"/>
            </a:endParaRPr>
          </a:p>
          <a:p>
            <a:pPr algn="ctr" eaLnBrk="1" hangingPunct="1">
              <a:spcBef>
                <a:spcPts val="600"/>
              </a:spcBef>
              <a:defRPr/>
            </a:pP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Advitiya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Tu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Akala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Nirbhaya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Atmalinga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Shiva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Tu</a:t>
            </a:r>
            <a:endParaRPr lang="en-US" sz="2800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9939" name="TextBox 3"/>
          <p:cNvSpPr txBox="1">
            <a:spLocks noChangeArrowheads="1"/>
          </p:cNvSpPr>
          <p:nvPr/>
        </p:nvSpPr>
        <p:spPr bwMode="auto">
          <a:xfrm>
            <a:off x="0" y="607695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2400" b="1" dirty="0" err="1" smtClean="0">
                <a:solidFill>
                  <a:srgbClr val="FF0000"/>
                </a:solidFill>
              </a:rPr>
              <a:t>Sai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Gayathri</a:t>
            </a:r>
            <a:r>
              <a:rPr lang="en-US" sz="2400" b="1" dirty="0" smtClean="0">
                <a:solidFill>
                  <a:srgbClr val="FF0000"/>
                </a:solidFill>
              </a:rPr>
              <a:t> (3x)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3810000" y="152400"/>
            <a:ext cx="1676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3200" b="1" i="1" dirty="0">
                <a:solidFill>
                  <a:srgbClr val="0000FF"/>
                </a:solidFill>
              </a:rPr>
              <a:t>UNISON</a:t>
            </a:r>
          </a:p>
        </p:txBody>
      </p:sp>
    </p:spTree>
    <p:extLst>
      <p:ext uri="{BB962C8B-B14F-4D97-AF65-F5344CB8AC3E}">
        <p14:creationId xmlns:p14="http://schemas.microsoft.com/office/powerpoint/2010/main" val="3164456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98" name="Rectangle 10"/>
            <p:cNvSpPr>
              <a:spLocks noChangeArrowheads="1"/>
            </p:cNvSpPr>
            <p:nvPr/>
          </p:nvSpPr>
          <p:spPr bwMode="auto">
            <a:xfrm>
              <a:off x="228600" y="1905000"/>
              <a:ext cx="8686800" cy="3341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ts val="6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Omkaara Roopa Ojaswi O Saayi Mahadeva 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Sathya Saayi Mahadeva 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Mangala (H)Aarathi  Anduko (2x) 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Mandhara Giridhari 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Om Jaya Jagadeesa Harey</a:t>
              </a:r>
            </a:p>
          </p:txBody>
        </p:sp>
        <p:sp>
          <p:nvSpPr>
            <p:cNvPr id="55299" name="Rectangle 11"/>
            <p:cNvSpPr>
              <a:spLocks noChangeArrowheads="1"/>
            </p:cNvSpPr>
            <p:nvPr/>
          </p:nvSpPr>
          <p:spPr bwMode="auto">
            <a:xfrm>
              <a:off x="2971800" y="6172200"/>
              <a:ext cx="3200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b="1" dirty="0">
                  <a:solidFill>
                    <a:srgbClr val="FF0000"/>
                  </a:solidFill>
                </a:rPr>
                <a:t>Narayana Narayana..</a:t>
              </a:r>
            </a:p>
          </p:txBody>
        </p:sp>
        <p:sp>
          <p:nvSpPr>
            <p:cNvPr id="55300" name="Rectangle 6"/>
            <p:cNvSpPr>
              <a:spLocks noChangeArrowheads="1"/>
            </p:cNvSpPr>
            <p:nvPr/>
          </p:nvSpPr>
          <p:spPr bwMode="auto">
            <a:xfrm>
              <a:off x="228600" y="4951413"/>
              <a:ext cx="8686800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 i="1" dirty="0">
                  <a:solidFill>
                    <a:srgbClr val="FFFF00"/>
                  </a:solidFill>
                </a:rPr>
                <a:t>O Splendorous One ! O Lord of Lords - Lord Sai  Thou Form is Pranava. We pray Thee to accept the auspicious waving of flame of light (signifying the removal of ignorance). Victory to Thee, O Lord of  the Universe, O Lord Giridhari who lifted the Mandhar mountain.</a:t>
              </a:r>
            </a:p>
          </p:txBody>
        </p:sp>
        <p:pic>
          <p:nvPicPr>
            <p:cNvPr id="55301" name="Picture 8" descr="dipa.gif (5523 bytes)"/>
            <p:cNvPicPr>
              <a:picLocks noChangeAspect="1" noChangeArrowheads="1" noCrop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8312" y="990918"/>
              <a:ext cx="879475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02" name="Rectangle 11"/>
            <p:cNvSpPr>
              <a:spLocks noChangeArrowheads="1"/>
            </p:cNvSpPr>
            <p:nvPr/>
          </p:nvSpPr>
          <p:spPr bwMode="auto">
            <a:xfrm>
              <a:off x="3733800" y="152400"/>
              <a:ext cx="1676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3200" b="1" i="1" dirty="0">
                  <a:solidFill>
                    <a:srgbClr val="0000FF"/>
                  </a:solidFill>
                </a:rPr>
                <a:t>UNISON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8757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46" name="Rectangle 10"/>
          <p:cNvSpPr>
            <a:spLocks noChangeArrowheads="1"/>
          </p:cNvSpPr>
          <p:nvPr/>
        </p:nvSpPr>
        <p:spPr bwMode="auto">
          <a:xfrm>
            <a:off x="152400" y="1905000"/>
            <a:ext cx="87630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3400" b="1" dirty="0">
                <a:solidFill>
                  <a:schemeClr val="bg1"/>
                </a:solidFill>
              </a:rPr>
              <a:t>Narayana Narayana Om 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3400" b="1" dirty="0">
                <a:solidFill>
                  <a:schemeClr val="bg1"/>
                </a:solidFill>
              </a:rPr>
              <a:t>Sathya Narayana Narayana Narayana Om 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3400" b="1" dirty="0">
                <a:solidFill>
                  <a:schemeClr val="bg1"/>
                </a:solidFill>
              </a:rPr>
              <a:t>Narayana Narayana Om 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3400" b="1" dirty="0">
                <a:solidFill>
                  <a:schemeClr val="bg1"/>
                </a:solidFill>
              </a:rPr>
              <a:t>Sathya Narayana Narayana Om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3400" b="1" dirty="0">
                <a:solidFill>
                  <a:schemeClr val="bg1"/>
                </a:solidFill>
              </a:rPr>
              <a:t>Sathya Narayana Narayana Om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3400" b="1" dirty="0">
                <a:solidFill>
                  <a:schemeClr val="bg1"/>
                </a:solidFill>
              </a:rPr>
              <a:t>Om Jaya Sathguru Devaa (x3)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3400" b="1" dirty="0">
                <a:solidFill>
                  <a:schemeClr val="bg1"/>
                </a:solidFill>
              </a:rPr>
              <a:t>Om Shanthi Shanthi Shantihi!</a:t>
            </a:r>
          </a:p>
        </p:txBody>
      </p:sp>
      <p:sp>
        <p:nvSpPr>
          <p:cNvPr id="57347" name="Rectangle 11"/>
          <p:cNvSpPr>
            <a:spLocks noChangeArrowheads="1"/>
          </p:cNvSpPr>
          <p:nvPr/>
        </p:nvSpPr>
        <p:spPr bwMode="auto">
          <a:xfrm>
            <a:off x="2476500" y="6172200"/>
            <a:ext cx="411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2400" b="1" dirty="0">
                <a:solidFill>
                  <a:srgbClr val="FF0000"/>
                </a:solidFill>
              </a:rPr>
              <a:t>Sacred Holy and Supreme..</a:t>
            </a:r>
          </a:p>
        </p:txBody>
      </p:sp>
      <p:sp>
        <p:nvSpPr>
          <p:cNvPr id="57348" name="Rectangle 6"/>
          <p:cNvSpPr>
            <a:spLocks noChangeArrowheads="1"/>
          </p:cNvSpPr>
          <p:nvPr/>
        </p:nvSpPr>
        <p:spPr bwMode="auto">
          <a:xfrm>
            <a:off x="228600" y="5486400"/>
            <a:ext cx="8610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 i="1" dirty="0">
                <a:solidFill>
                  <a:srgbClr val="FFFF00"/>
                </a:solidFill>
              </a:rPr>
              <a:t>Chant the name of Lord Sathya Sai Narayana, Whose Form is Pranava (Om). Victory to Noble Teacher and Supreme Lord Sai, Sathya Sai.</a:t>
            </a:r>
          </a:p>
        </p:txBody>
      </p:sp>
      <p:sp>
        <p:nvSpPr>
          <p:cNvPr id="57350" name="Rectangle 11"/>
          <p:cNvSpPr>
            <a:spLocks noChangeArrowheads="1"/>
          </p:cNvSpPr>
          <p:nvPr/>
        </p:nvSpPr>
        <p:spPr bwMode="auto">
          <a:xfrm>
            <a:off x="3695700" y="152400"/>
            <a:ext cx="1676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3200" b="1" i="1" dirty="0">
                <a:solidFill>
                  <a:srgbClr val="0000FF"/>
                </a:solidFill>
              </a:rPr>
              <a:t>UNISON</a:t>
            </a:r>
          </a:p>
        </p:txBody>
      </p:sp>
      <p:pic>
        <p:nvPicPr>
          <p:cNvPr id="9" name="Picture 8" descr="dipa.gif (5523 bytes)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783" y="914718"/>
            <a:ext cx="8794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1245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ChangeArrowheads="1"/>
          </p:cNvSpPr>
          <p:nvPr/>
        </p:nvSpPr>
        <p:spPr bwMode="auto">
          <a:xfrm>
            <a:off x="228600" y="990600"/>
            <a:ext cx="8610600" cy="253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3200" b="1" dirty="0">
                <a:cs typeface="Arial" charset="0"/>
              </a:rPr>
              <a:t>Sacred, holy and Supreme is Baba</a:t>
            </a:r>
            <a:r>
              <a:rPr lang="en-US" altLang="en-US" sz="3200" b="1" dirty="0">
                <a:cs typeface="Arial" charset="0"/>
              </a:rPr>
              <a:t>’</a:t>
            </a:r>
            <a:r>
              <a:rPr lang="en-US" sz="3200" b="1" dirty="0">
                <a:cs typeface="Arial" charset="0"/>
              </a:rPr>
              <a:t>s </a:t>
            </a:r>
            <a:r>
              <a:rPr lang="en-US" sz="3200" b="1" dirty="0" err="1">
                <a:cs typeface="Arial" charset="0"/>
              </a:rPr>
              <a:t>vibhuti</a:t>
            </a:r>
            <a:endParaRPr lang="en-US" sz="3200" b="1" dirty="0">
              <a:cs typeface="Arial" charset="0"/>
            </a:endParaRP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3200" b="1" dirty="0">
                <a:cs typeface="Arial" charset="0"/>
              </a:rPr>
              <a:t>Pouring forth in brilliant </a:t>
            </a:r>
            <a:r>
              <a:rPr lang="en-US" sz="3200" b="1" dirty="0" smtClean="0">
                <a:cs typeface="Arial" charset="0"/>
              </a:rPr>
              <a:t>stream </a:t>
            </a:r>
            <a:r>
              <a:rPr lang="en-US" sz="3200" b="1" dirty="0">
                <a:cs typeface="Arial" charset="0"/>
              </a:rPr>
              <a:t>– this play of </a:t>
            </a:r>
            <a:r>
              <a:rPr lang="en-US" sz="3200" b="1" dirty="0" err="1">
                <a:cs typeface="Arial" charset="0"/>
              </a:rPr>
              <a:t>vibhuti</a:t>
            </a:r>
            <a:endParaRPr lang="en-US" sz="3200" b="1" dirty="0">
              <a:cs typeface="Arial" charset="0"/>
            </a:endParaRP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3200" b="1" dirty="0">
                <a:cs typeface="Arial" charset="0"/>
              </a:rPr>
              <a:t>So auspicious is its might, it grants liberation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3200" b="1" dirty="0">
                <a:cs typeface="Arial" charset="0"/>
              </a:rPr>
              <a:t>Baba</a:t>
            </a:r>
            <a:r>
              <a:rPr lang="en-US" altLang="en-US" sz="3200" b="1" dirty="0">
                <a:cs typeface="Arial" charset="0"/>
              </a:rPr>
              <a:t>’</a:t>
            </a:r>
            <a:r>
              <a:rPr lang="en-US" sz="3200" b="1" dirty="0">
                <a:cs typeface="Arial" charset="0"/>
              </a:rPr>
              <a:t>s </a:t>
            </a:r>
            <a:r>
              <a:rPr lang="en-US" sz="3200" b="1" dirty="0" err="1">
                <a:cs typeface="Arial" charset="0"/>
              </a:rPr>
              <a:t>vibhuti</a:t>
            </a:r>
            <a:r>
              <a:rPr lang="en-US" sz="3200" b="1" dirty="0">
                <a:cs typeface="Arial" charset="0"/>
              </a:rPr>
              <a:t> – its power protects me.</a:t>
            </a:r>
          </a:p>
        </p:txBody>
      </p:sp>
      <p:sp>
        <p:nvSpPr>
          <p:cNvPr id="31748" name="Rectangle 7"/>
          <p:cNvSpPr>
            <a:spLocks noChangeArrowheads="1"/>
          </p:cNvSpPr>
          <p:nvPr/>
        </p:nvSpPr>
        <p:spPr bwMode="auto">
          <a:xfrm>
            <a:off x="381000" y="3554413"/>
            <a:ext cx="83058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3200" b="1" dirty="0" err="1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Paramam</a:t>
            </a:r>
            <a:r>
              <a:rPr lang="en-US" sz="3200" b="1" dirty="0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Pavithram</a:t>
            </a:r>
            <a:r>
              <a:rPr lang="en-US" sz="3200" b="1" dirty="0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 Baba </a:t>
            </a:r>
            <a:r>
              <a:rPr lang="en-US" sz="3200" b="1" dirty="0" err="1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Vibhuthim</a:t>
            </a:r>
            <a:r>
              <a:rPr lang="en-US" sz="3200" b="1" dirty="0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    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3200" b="1" dirty="0" err="1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Paramam</a:t>
            </a:r>
            <a:r>
              <a:rPr lang="en-US" sz="3200" b="1" dirty="0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Vichithram</a:t>
            </a:r>
            <a:r>
              <a:rPr lang="en-US" sz="3200" b="1" dirty="0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Leela</a:t>
            </a:r>
            <a:r>
              <a:rPr lang="en-US" sz="3200" b="1" dirty="0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Vibhuthim</a:t>
            </a:r>
            <a:r>
              <a:rPr lang="en-US" sz="3200" b="1" dirty="0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3200" b="1" dirty="0" err="1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Paramaartha</a:t>
            </a:r>
            <a:r>
              <a:rPr lang="en-US" sz="3200" b="1" dirty="0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Ishtaartha</a:t>
            </a:r>
            <a:r>
              <a:rPr lang="en-US" sz="3200" b="1" dirty="0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Moksha</a:t>
            </a:r>
            <a:r>
              <a:rPr lang="en-US" sz="3200" b="1" dirty="0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Pradhaatham</a:t>
            </a:r>
            <a:r>
              <a:rPr lang="en-US" sz="3200" b="1" dirty="0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3200" b="1" dirty="0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Baba </a:t>
            </a:r>
            <a:r>
              <a:rPr lang="en-US" sz="3200" b="1" dirty="0" err="1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Vibhuthim</a:t>
            </a:r>
            <a:r>
              <a:rPr lang="en-US" sz="3200" b="1" dirty="0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Idhamasrayami</a:t>
            </a:r>
            <a:endParaRPr lang="en-US" sz="3200" b="1" dirty="0">
              <a:solidFill>
                <a:srgbClr val="C00000"/>
              </a:solidFill>
              <a:latin typeface="+mn-lt"/>
              <a:ea typeface="ＭＳ Ｐゴシック" charset="0"/>
              <a:cs typeface="Arial" pitchFamily="34" charset="0"/>
            </a:endParaRPr>
          </a:p>
        </p:txBody>
      </p:sp>
      <p:sp>
        <p:nvSpPr>
          <p:cNvPr id="30724" name="Rectangle 8"/>
          <p:cNvSpPr>
            <a:spLocks noChangeArrowheads="1"/>
          </p:cNvSpPr>
          <p:nvPr/>
        </p:nvSpPr>
        <p:spPr bwMode="auto">
          <a:xfrm>
            <a:off x="304800" y="5616575"/>
            <a:ext cx="8458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sz="2000" b="1" i="1" dirty="0">
                <a:solidFill>
                  <a:srgbClr val="0066CC"/>
                </a:solidFill>
                <a:latin typeface="+mn-lt"/>
                <a:ea typeface="ＭＳ Ｐゴシック" charset="0"/>
                <a:cs typeface="ＭＳ Ｐゴシック" charset="0"/>
              </a:rPr>
              <a:t>I take refuge in the supremely sacred </a:t>
            </a:r>
            <a:r>
              <a:rPr lang="en-US" sz="2000" b="1" i="1" dirty="0" err="1">
                <a:solidFill>
                  <a:srgbClr val="0066CC"/>
                </a:solidFill>
                <a:latin typeface="+mn-lt"/>
                <a:ea typeface="ＭＳ Ｐゴシック" charset="0"/>
                <a:cs typeface="ＭＳ Ｐゴシック" charset="0"/>
              </a:rPr>
              <a:t>Vibhuthi</a:t>
            </a:r>
            <a:r>
              <a:rPr lang="en-US" sz="2000" b="1" i="1" dirty="0">
                <a:solidFill>
                  <a:srgbClr val="0066CC"/>
                </a:solidFill>
                <a:latin typeface="+mn-lt"/>
                <a:ea typeface="ＭＳ Ｐゴシック" charset="0"/>
                <a:cs typeface="ＭＳ Ｐゴシック" charset="0"/>
              </a:rPr>
              <a:t> of Lord Baba, the wonderful </a:t>
            </a:r>
            <a:r>
              <a:rPr lang="en-US" sz="2000" b="1" i="1" dirty="0" err="1">
                <a:solidFill>
                  <a:srgbClr val="0066CC"/>
                </a:solidFill>
                <a:latin typeface="+mn-lt"/>
                <a:ea typeface="ＭＳ Ｐゴシック" charset="0"/>
                <a:cs typeface="ＭＳ Ｐゴシック" charset="0"/>
              </a:rPr>
              <a:t>Vibhuti</a:t>
            </a:r>
            <a:r>
              <a:rPr lang="en-US" sz="2000" b="1" i="1" dirty="0">
                <a:solidFill>
                  <a:srgbClr val="0066CC"/>
                </a:solidFill>
                <a:latin typeface="+mn-lt"/>
                <a:ea typeface="ＭＳ Ｐゴシック" charset="0"/>
                <a:cs typeface="ＭＳ Ｐゴシック" charset="0"/>
              </a:rPr>
              <a:t>, which bestows salvation, the sacred state which I desire to attain.</a:t>
            </a:r>
          </a:p>
        </p:txBody>
      </p:sp>
      <p:sp>
        <p:nvSpPr>
          <p:cNvPr id="51205" name="Rectangle 11"/>
          <p:cNvSpPr>
            <a:spLocks noChangeArrowheads="1"/>
          </p:cNvSpPr>
          <p:nvPr/>
        </p:nvSpPr>
        <p:spPr bwMode="auto">
          <a:xfrm>
            <a:off x="2781300" y="6324600"/>
            <a:ext cx="3505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2400" b="1">
                <a:solidFill>
                  <a:srgbClr val="FF0000"/>
                </a:solidFill>
                <a:cs typeface="Times New Roman" pitchFamily="18" charset="0"/>
              </a:rPr>
              <a:t>Divine Code of Conduct....</a:t>
            </a:r>
          </a:p>
        </p:txBody>
      </p:sp>
      <p:sp>
        <p:nvSpPr>
          <p:cNvPr id="51206" name="Rectangle 11"/>
          <p:cNvSpPr>
            <a:spLocks noChangeArrowheads="1"/>
          </p:cNvSpPr>
          <p:nvPr/>
        </p:nvSpPr>
        <p:spPr bwMode="auto">
          <a:xfrm>
            <a:off x="3695700" y="304800"/>
            <a:ext cx="1676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3200" b="1" i="1">
                <a:solidFill>
                  <a:srgbClr val="0000FF"/>
                </a:solidFill>
                <a:cs typeface="Times New Roman" pitchFamily="18" charset="0"/>
              </a:rPr>
              <a:t>UNISON</a:t>
            </a:r>
          </a:p>
        </p:txBody>
      </p:sp>
    </p:spTree>
    <p:extLst>
      <p:ext uri="{BB962C8B-B14F-4D97-AF65-F5344CB8AC3E}">
        <p14:creationId xmlns:p14="http://schemas.microsoft.com/office/powerpoint/2010/main" val="84210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ChangeArrowheads="1"/>
          </p:cNvSpPr>
          <p:nvPr/>
        </p:nvSpPr>
        <p:spPr bwMode="auto">
          <a:xfrm>
            <a:off x="609600" y="9906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3200" b="1"/>
              <a:t>Om Sayishwaraya Vidmahe Sathya Devaya Dheemahi 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3200" b="1"/>
              <a:t>Tanna Sarva Prachodayaath (x3)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3200" b="1"/>
              <a:t>Om Shanthi Shanthi   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3200" b="1"/>
              <a:t>    Shantihi</a:t>
            </a:r>
          </a:p>
          <a:p>
            <a:pPr algn="ctr" eaLnBrk="1" hangingPunct="1"/>
            <a:endParaRPr lang="en-US" sz="3200" b="1">
              <a:ea typeface="Batang" pitchFamily="18" charset="-127"/>
            </a:endParaRPr>
          </a:p>
        </p:txBody>
      </p:sp>
      <p:sp>
        <p:nvSpPr>
          <p:cNvPr id="40963" name="Rectangle 11"/>
          <p:cNvSpPr>
            <a:spLocks noChangeArrowheads="1"/>
          </p:cNvSpPr>
          <p:nvPr/>
        </p:nvSpPr>
        <p:spPr bwMode="auto">
          <a:xfrm>
            <a:off x="3009900" y="60198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2400" b="1">
                <a:solidFill>
                  <a:srgbClr val="FF0000"/>
                </a:solidFill>
                <a:cs typeface="Times New Roman" pitchFamily="18" charset="0"/>
              </a:rPr>
              <a:t>All Praise to you Lord</a:t>
            </a:r>
          </a:p>
        </p:txBody>
      </p:sp>
      <p:sp>
        <p:nvSpPr>
          <p:cNvPr id="40964" name="Rectangle 11"/>
          <p:cNvSpPr>
            <a:spLocks noChangeArrowheads="1"/>
          </p:cNvSpPr>
          <p:nvPr/>
        </p:nvSpPr>
        <p:spPr bwMode="auto">
          <a:xfrm>
            <a:off x="3733800" y="304800"/>
            <a:ext cx="1676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3200" b="1" i="1">
                <a:solidFill>
                  <a:srgbClr val="0000FF"/>
                </a:solidFill>
                <a:cs typeface="Times New Roman" pitchFamily="18" charset="0"/>
              </a:rPr>
              <a:t>UNISON</a:t>
            </a:r>
          </a:p>
        </p:txBody>
      </p:sp>
    </p:spTree>
    <p:extLst>
      <p:ext uri="{BB962C8B-B14F-4D97-AF65-F5344CB8AC3E}">
        <p14:creationId xmlns:p14="http://schemas.microsoft.com/office/powerpoint/2010/main" val="1254786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5" name="Group 1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36866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5759" cy="43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67" name="Rectangle 3"/>
            <p:cNvSpPr>
              <a:spLocks noChangeArrowheads="1"/>
            </p:cNvSpPr>
            <p:nvPr/>
          </p:nvSpPr>
          <p:spPr bwMode="auto">
            <a:xfrm>
              <a:off x="192" y="1200"/>
              <a:ext cx="5375" cy="2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All praise to You Lord of the Worlds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Swami Sathya Sai Our Lord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You protect devotees who cling to You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Show Your Mercy to us who sing to You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Knowing You are God in human form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All praise to You Lord of the Worlds</a:t>
              </a:r>
            </a:p>
          </p:txBody>
        </p:sp>
        <p:sp>
          <p:nvSpPr>
            <p:cNvPr id="36868" name="Rectangle 4"/>
            <p:cNvSpPr>
              <a:spLocks noChangeArrowheads="1"/>
            </p:cNvSpPr>
            <p:nvPr/>
          </p:nvSpPr>
          <p:spPr bwMode="auto">
            <a:xfrm>
              <a:off x="1872" y="3792"/>
              <a:ext cx="201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n-US" sz="2400" b="1">
                  <a:solidFill>
                    <a:srgbClr val="FF0000"/>
                  </a:solidFill>
                </a:rPr>
                <a:t>With captivating…..</a:t>
              </a:r>
            </a:p>
          </p:txBody>
        </p:sp>
        <p:pic>
          <p:nvPicPr>
            <p:cNvPr id="3686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3" y="634"/>
              <a:ext cx="55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6870" name="Rectangle 6"/>
            <p:cNvSpPr>
              <a:spLocks noChangeArrowheads="1"/>
            </p:cNvSpPr>
            <p:nvPr/>
          </p:nvSpPr>
          <p:spPr bwMode="auto">
            <a:xfrm>
              <a:off x="2352" y="192"/>
              <a:ext cx="105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</a:tabLst>
              </a:pPr>
              <a:r>
                <a:rPr lang="en-US" sz="3200" b="1" i="1">
                  <a:solidFill>
                    <a:srgbClr val="FFFFFF"/>
                  </a:solidFill>
                </a:rPr>
                <a:t>UNISON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671776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89" name="Group 1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37890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5759" cy="43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1" name="Rectangle 3"/>
            <p:cNvSpPr>
              <a:spLocks noChangeArrowheads="1"/>
            </p:cNvSpPr>
            <p:nvPr/>
          </p:nvSpPr>
          <p:spPr bwMode="auto">
            <a:xfrm>
              <a:off x="0" y="1200"/>
              <a:ext cx="5759" cy="2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With captivating grace and loveliness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You do everything to bring us happiness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You're aware of all through infinite consciousness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You are Master of every living thing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For devotees You're wish-fulfilling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Helping us when we are in distress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All praise to You Lord of the Worlds</a:t>
              </a:r>
            </a:p>
          </p:txBody>
        </p:sp>
        <p:sp>
          <p:nvSpPr>
            <p:cNvPr id="37892" name="Rectangle 4"/>
            <p:cNvSpPr>
              <a:spLocks noChangeArrowheads="1"/>
            </p:cNvSpPr>
            <p:nvPr/>
          </p:nvSpPr>
          <p:spPr bwMode="auto">
            <a:xfrm>
              <a:off x="1872" y="3888"/>
              <a:ext cx="201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n-US" sz="2400" b="1">
                  <a:solidFill>
                    <a:srgbClr val="FF0000"/>
                  </a:solidFill>
                </a:rPr>
                <a:t>Mother Father …..</a:t>
              </a:r>
            </a:p>
          </p:txBody>
        </p:sp>
        <p:pic>
          <p:nvPicPr>
            <p:cNvPr id="3789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3" y="634"/>
              <a:ext cx="55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7894" name="Rectangle 6"/>
            <p:cNvSpPr>
              <a:spLocks noChangeArrowheads="1"/>
            </p:cNvSpPr>
            <p:nvPr/>
          </p:nvSpPr>
          <p:spPr bwMode="auto">
            <a:xfrm>
              <a:off x="2352" y="192"/>
              <a:ext cx="105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</a:tabLst>
              </a:pPr>
              <a:r>
                <a:rPr lang="en-US" sz="3200" b="1" i="1">
                  <a:solidFill>
                    <a:srgbClr val="FFFFFF"/>
                  </a:solidFill>
                </a:rPr>
                <a:t>UNISON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712777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3" name="Group 1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3891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5759" cy="43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15" name="Rectangle 3"/>
            <p:cNvSpPr>
              <a:spLocks noChangeArrowheads="1"/>
            </p:cNvSpPr>
            <p:nvPr/>
          </p:nvSpPr>
          <p:spPr bwMode="auto">
            <a:xfrm>
              <a:off x="144" y="1200"/>
              <a:ext cx="5471" cy="2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Mother Father Teacher and Lord</a:t>
              </a:r>
            </a:p>
            <a:p>
              <a:pPr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You remind us there is only one not two</a:t>
              </a:r>
            </a:p>
            <a:p>
              <a:pPr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Swami there is truly no one else but You</a:t>
              </a:r>
            </a:p>
            <a:p>
              <a:pPr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Master of creation You are adored</a:t>
              </a:r>
            </a:p>
            <a:p>
              <a:pPr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People of all nations are striving toward</a:t>
              </a:r>
            </a:p>
            <a:p>
              <a:pPr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Realization of our true reward</a:t>
              </a:r>
            </a:p>
            <a:p>
              <a:pPr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Our unity with You Lord of the Worlds</a:t>
              </a:r>
            </a:p>
          </p:txBody>
        </p:sp>
        <p:sp>
          <p:nvSpPr>
            <p:cNvPr id="38916" name="Rectangle 4"/>
            <p:cNvSpPr>
              <a:spLocks noChangeArrowheads="1"/>
            </p:cNvSpPr>
            <p:nvPr/>
          </p:nvSpPr>
          <p:spPr bwMode="auto">
            <a:xfrm>
              <a:off x="1872" y="3840"/>
              <a:ext cx="201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n-US" sz="2400" b="1">
                  <a:solidFill>
                    <a:srgbClr val="FF0000"/>
                  </a:solidFill>
                </a:rPr>
                <a:t>You are the word…..</a:t>
              </a:r>
            </a:p>
          </p:txBody>
        </p:sp>
        <p:pic>
          <p:nvPicPr>
            <p:cNvPr id="3891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3" y="634"/>
              <a:ext cx="55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352" y="192"/>
              <a:ext cx="105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</a:tabLst>
              </a:pPr>
              <a:r>
                <a:rPr lang="en-US" sz="3200" b="1" i="1">
                  <a:solidFill>
                    <a:srgbClr val="FFFFFF"/>
                  </a:solidFill>
                </a:rPr>
                <a:t>UNISON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291529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7" name="Group 1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5759" cy="43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9" name="Rectangle 3"/>
            <p:cNvSpPr>
              <a:spLocks noChangeArrowheads="1"/>
            </p:cNvSpPr>
            <p:nvPr/>
          </p:nvSpPr>
          <p:spPr bwMode="auto">
            <a:xfrm>
              <a:off x="144" y="1200"/>
              <a:ext cx="5471" cy="2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marL="342900" indent="-341313"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You are the Word of God pure and bright</a:t>
              </a:r>
            </a:p>
            <a:p>
              <a:pPr marL="342900" indent="-341313"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The Embodiment of all that’s true and right</a:t>
              </a:r>
            </a:p>
            <a:p>
              <a:pPr marL="342900" indent="-341313"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Sathya Sai fill our hearts with pure delight</a:t>
              </a:r>
            </a:p>
            <a:p>
              <a:pPr marL="342900" indent="-341313"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Do accept our prayer and heed us</a:t>
              </a:r>
            </a:p>
            <a:p>
              <a:pPr marL="342900" indent="-341313"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From darkness we can't bear please lead us</a:t>
              </a:r>
            </a:p>
            <a:p>
              <a:pPr marL="342900" indent="-341313"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With your might You make our burdens light</a:t>
              </a:r>
            </a:p>
            <a:p>
              <a:pPr marL="342900" indent="-341313"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All praise to You Lord of the Worlds</a:t>
              </a:r>
            </a:p>
          </p:txBody>
        </p:sp>
        <p:sp>
          <p:nvSpPr>
            <p:cNvPr id="39940" name="Rectangle 4"/>
            <p:cNvSpPr>
              <a:spLocks noChangeArrowheads="1"/>
            </p:cNvSpPr>
            <p:nvPr/>
          </p:nvSpPr>
          <p:spPr bwMode="auto">
            <a:xfrm>
              <a:off x="1872" y="3888"/>
              <a:ext cx="201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n-US" sz="2400" b="1">
                  <a:solidFill>
                    <a:srgbClr val="FF0000"/>
                  </a:solidFill>
                </a:rPr>
                <a:t>Om Jaya Jagadeesa …..</a:t>
              </a:r>
            </a:p>
          </p:txBody>
        </p:sp>
        <p:pic>
          <p:nvPicPr>
            <p:cNvPr id="3994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3" y="634"/>
              <a:ext cx="55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9942" name="Rectangle 6"/>
            <p:cNvSpPr>
              <a:spLocks noChangeArrowheads="1"/>
            </p:cNvSpPr>
            <p:nvPr/>
          </p:nvSpPr>
          <p:spPr bwMode="auto">
            <a:xfrm>
              <a:off x="2352" y="202"/>
              <a:ext cx="105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</a:tabLst>
              </a:pPr>
              <a:r>
                <a:rPr lang="en-US" sz="3200" b="1" i="1">
                  <a:solidFill>
                    <a:srgbClr val="FFFFFF"/>
                  </a:solidFill>
                </a:rPr>
                <a:t>UNISON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31993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54" name="Rectangle 10"/>
            <p:cNvSpPr>
              <a:spLocks noChangeArrowheads="1"/>
            </p:cNvSpPr>
            <p:nvPr/>
          </p:nvSpPr>
          <p:spPr bwMode="auto">
            <a:xfrm>
              <a:off x="304800" y="1905000"/>
              <a:ext cx="8458200" cy="3200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Om Jaya Jagadeesa Harey 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Swami Sathya Sai Harey 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Bhaktha Jana Samrakshaka (2x)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Parthi Maheshwara 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Om Jaya Jagadeesa Harey </a:t>
              </a:r>
            </a:p>
          </p:txBody>
        </p:sp>
        <p:sp>
          <p:nvSpPr>
            <p:cNvPr id="49155" name="Rectangle 11"/>
            <p:cNvSpPr>
              <a:spLocks noChangeArrowheads="1"/>
            </p:cNvSpPr>
            <p:nvPr/>
          </p:nvSpPr>
          <p:spPr bwMode="auto">
            <a:xfrm>
              <a:off x="2933700" y="6096000"/>
              <a:ext cx="3200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b="1" dirty="0">
                  <a:solidFill>
                    <a:srgbClr val="FF0000"/>
                  </a:solidFill>
                </a:rPr>
                <a:t>Sashi Vadana…..</a:t>
              </a:r>
            </a:p>
          </p:txBody>
        </p:sp>
        <p:pic>
          <p:nvPicPr>
            <p:cNvPr id="49156" name="Picture 8" descr="dipa.gif (5523 bytes)"/>
            <p:cNvPicPr>
              <a:picLocks noChangeAspect="1" noChangeArrowheads="1" noCrop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8312" y="1063495"/>
              <a:ext cx="879475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57" name="Rectangle 6"/>
            <p:cNvSpPr>
              <a:spLocks noChangeArrowheads="1"/>
            </p:cNvSpPr>
            <p:nvPr/>
          </p:nvSpPr>
          <p:spPr bwMode="auto">
            <a:xfrm>
              <a:off x="515938" y="5003800"/>
              <a:ext cx="8035925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 i="1" dirty="0">
                  <a:solidFill>
                    <a:srgbClr val="FFFF00"/>
                  </a:solidFill>
                </a:rPr>
                <a:t>Victory to Lord of  the Universe, Lord Sathya Sai, Who destroys grief, evil and miseries of life and Who guards and protects devotees. Victory to Lord of Lords - Lord of Parthi!</a:t>
              </a:r>
            </a:p>
          </p:txBody>
        </p:sp>
        <p:sp>
          <p:nvSpPr>
            <p:cNvPr id="49158" name="Rectangle 11"/>
            <p:cNvSpPr>
              <a:spLocks noChangeArrowheads="1"/>
            </p:cNvSpPr>
            <p:nvPr/>
          </p:nvSpPr>
          <p:spPr bwMode="auto">
            <a:xfrm>
              <a:off x="3695700" y="304800"/>
              <a:ext cx="1676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3200" b="1" i="1" dirty="0">
                  <a:solidFill>
                    <a:srgbClr val="0000FF"/>
                  </a:solidFill>
                </a:rPr>
                <a:t>UNISON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4225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02" name="Rectangle 10"/>
            <p:cNvSpPr>
              <a:spLocks noChangeArrowheads="1"/>
            </p:cNvSpPr>
            <p:nvPr/>
          </p:nvSpPr>
          <p:spPr bwMode="auto">
            <a:xfrm>
              <a:off x="0" y="1905000"/>
              <a:ext cx="9144000" cy="30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ts val="6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Sashi Vadana Sree Karaa  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Sarva Praana Pathey,  Swami Sarva Prana Pathe 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Aasritha Kalpalatheeka (2x) 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Aapadh Baandhavaa 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Om Jaya Jagadeesa Harey</a:t>
              </a:r>
            </a:p>
          </p:txBody>
        </p:sp>
        <p:sp>
          <p:nvSpPr>
            <p:cNvPr id="51203" name="Rectangle 11"/>
            <p:cNvSpPr>
              <a:spLocks noChangeArrowheads="1"/>
            </p:cNvSpPr>
            <p:nvPr/>
          </p:nvSpPr>
          <p:spPr bwMode="auto">
            <a:xfrm>
              <a:off x="2971800" y="6324600"/>
              <a:ext cx="3200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b="1" dirty="0">
                  <a:solidFill>
                    <a:srgbClr val="FF0000"/>
                  </a:solidFill>
                </a:rPr>
                <a:t>Matha Pitha…..</a:t>
              </a:r>
            </a:p>
          </p:txBody>
        </p:sp>
        <p:sp>
          <p:nvSpPr>
            <p:cNvPr id="51205" name="Rectangle 6"/>
            <p:cNvSpPr>
              <a:spLocks noChangeArrowheads="1"/>
            </p:cNvSpPr>
            <p:nvPr/>
          </p:nvSpPr>
          <p:spPr bwMode="auto">
            <a:xfrm>
              <a:off x="242888" y="5200650"/>
              <a:ext cx="8658225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 i="1" dirty="0">
                  <a:solidFill>
                    <a:srgbClr val="FFFF00"/>
                  </a:solidFill>
                </a:rPr>
                <a:t>O Graceful and Charming as a Full Moon ! O Auspicious One ! O Lord Sai! Thou art: the Indweller and Life-force of all Beings; the wish- fulfilling Divine creeper to those who have surrendered to Thee; and kinsman, protector and friend in times of distress and calamities. Victory to the Lord of  the Universe.</a:t>
              </a:r>
            </a:p>
          </p:txBody>
        </p:sp>
        <p:sp>
          <p:nvSpPr>
            <p:cNvPr id="51206" name="Rectangle 11"/>
            <p:cNvSpPr>
              <a:spLocks noChangeArrowheads="1"/>
            </p:cNvSpPr>
            <p:nvPr/>
          </p:nvSpPr>
          <p:spPr bwMode="auto">
            <a:xfrm>
              <a:off x="3733800" y="152400"/>
              <a:ext cx="1676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3200" b="1" i="1" dirty="0">
                  <a:solidFill>
                    <a:srgbClr val="0000FF"/>
                  </a:solidFill>
                </a:rPr>
                <a:t>UNISON</a:t>
              </a:r>
            </a:p>
          </p:txBody>
        </p:sp>
        <p:pic>
          <p:nvPicPr>
            <p:cNvPr id="10" name="Picture 8" descr="dipa.gif (5523 bytes)"/>
            <p:cNvPicPr>
              <a:picLocks noChangeAspect="1" noChangeArrowheads="1" noCrop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1783" y="929958"/>
              <a:ext cx="879475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44173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50" name="Rectangle 10"/>
            <p:cNvSpPr>
              <a:spLocks noChangeArrowheads="1"/>
            </p:cNvSpPr>
            <p:nvPr/>
          </p:nvSpPr>
          <p:spPr bwMode="auto">
            <a:xfrm>
              <a:off x="304800" y="1905000"/>
              <a:ext cx="8534400" cy="335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r>
                <a:rPr lang="en-US" sz="3400" b="1" dirty="0">
                  <a:solidFill>
                    <a:schemeClr val="bg1"/>
                  </a:solidFill>
                </a:rPr>
                <a:t>Maatha Pitha Guru Daivamu </a:t>
              </a:r>
            </a:p>
            <a:p>
              <a:pPr algn="ctr" eaLnBrk="1" hangingPunct="1"/>
              <a:r>
                <a:rPr lang="en-US" sz="3400" b="1" dirty="0">
                  <a:solidFill>
                    <a:schemeClr val="bg1"/>
                  </a:solidFill>
                </a:rPr>
                <a:t>Mari Anthayu Neevey , Swami Mari Anthayu Neevey </a:t>
              </a:r>
            </a:p>
            <a:p>
              <a:pPr algn="ctr" eaLnBrk="1" hangingPunct="1"/>
              <a:r>
                <a:rPr lang="en-US" sz="3400" b="1" dirty="0">
                  <a:solidFill>
                    <a:schemeClr val="bg1"/>
                  </a:solidFill>
                </a:rPr>
                <a:t>Naadabrahma Jagannaatha  (2x)</a:t>
              </a:r>
            </a:p>
            <a:p>
              <a:pPr algn="ctr" eaLnBrk="1" hangingPunct="1"/>
              <a:r>
                <a:rPr lang="en-US" sz="3400" b="1" dirty="0">
                  <a:solidFill>
                    <a:schemeClr val="bg1"/>
                  </a:solidFill>
                </a:rPr>
                <a:t>Naagendra Shayanaa </a:t>
              </a:r>
            </a:p>
            <a:p>
              <a:pPr algn="ctr" eaLnBrk="1" hangingPunct="1"/>
              <a:r>
                <a:rPr lang="en-US" sz="3400" b="1" dirty="0">
                  <a:solidFill>
                    <a:schemeClr val="bg1"/>
                  </a:solidFill>
                </a:rPr>
                <a:t>Om Jaya Jagadeesa Harey</a:t>
              </a:r>
            </a:p>
          </p:txBody>
        </p:sp>
        <p:sp>
          <p:nvSpPr>
            <p:cNvPr id="53251" name="Rectangle 11"/>
            <p:cNvSpPr>
              <a:spLocks noChangeArrowheads="1"/>
            </p:cNvSpPr>
            <p:nvPr/>
          </p:nvSpPr>
          <p:spPr bwMode="auto">
            <a:xfrm>
              <a:off x="2971800" y="6172200"/>
              <a:ext cx="3200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b="1" dirty="0">
                  <a:solidFill>
                    <a:srgbClr val="FF0000"/>
                  </a:solidFill>
                </a:rPr>
                <a:t>Omkaara Roopa…..</a:t>
              </a:r>
            </a:p>
          </p:txBody>
        </p:sp>
        <p:pic>
          <p:nvPicPr>
            <p:cNvPr id="53252" name="Picture 8" descr="dipa.gif (5523 bytes)"/>
            <p:cNvPicPr>
              <a:picLocks noChangeAspect="1" noChangeArrowheads="1" noCrop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1783" y="914718"/>
              <a:ext cx="879475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53" name="Rectangle 6"/>
            <p:cNvSpPr>
              <a:spLocks noChangeArrowheads="1"/>
            </p:cNvSpPr>
            <p:nvPr/>
          </p:nvSpPr>
          <p:spPr bwMode="auto">
            <a:xfrm>
              <a:off x="152400" y="5145088"/>
              <a:ext cx="8839200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 i="1" dirty="0">
                  <a:solidFill>
                    <a:srgbClr val="FFFF00"/>
                  </a:solidFill>
                </a:rPr>
                <a:t>Victory to Lord of  the Universe, Lord Sathya Sai, Who destroys grief, evil and miseries of life and Who guards and protects devotees. Victory to Lord of Lords - Lord of Parthi!</a:t>
              </a:r>
            </a:p>
          </p:txBody>
        </p:sp>
        <p:sp>
          <p:nvSpPr>
            <p:cNvPr id="53254" name="Rectangle 11"/>
            <p:cNvSpPr>
              <a:spLocks noChangeArrowheads="1"/>
            </p:cNvSpPr>
            <p:nvPr/>
          </p:nvSpPr>
          <p:spPr bwMode="auto">
            <a:xfrm>
              <a:off x="3733800" y="152400"/>
              <a:ext cx="1676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3200" b="1" i="1" dirty="0">
                  <a:solidFill>
                    <a:srgbClr val="0000FF"/>
                  </a:solidFill>
                </a:rPr>
                <a:t>UNISON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1930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788</Words>
  <Application>Microsoft Macintosh PowerPoint</Application>
  <PresentationFormat>On-screen Show (4:3)</PresentationFormat>
  <Paragraphs>119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Palo Alto Networks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4</cp:revision>
  <dcterms:created xsi:type="dcterms:W3CDTF">2015-04-13T21:56:04Z</dcterms:created>
  <dcterms:modified xsi:type="dcterms:W3CDTF">2015-04-30T17:33:18Z</dcterms:modified>
</cp:coreProperties>
</file>