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7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5012C-C5EE-4F45-83CC-F4C23FCB344F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BF404-F4C2-F248-9DFB-1E2E1218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B0FB1B-1821-426C-A041-C8E437BDD09B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4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75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7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3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0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6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D9EBA-553B-7140-AA39-7ED6D0B99CF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1333500" y="76200"/>
            <a:ext cx="6477000" cy="4794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002060"/>
                </a:solidFill>
                <a:latin typeface="+mn-lt"/>
                <a:ea typeface="ＭＳ Ｐゴシック" charset="0"/>
                <a:cs typeface="Andalus" pitchFamily="2" charset="-78"/>
              </a:rPr>
              <a:t>Thought for the week</a:t>
            </a:r>
            <a:endParaRPr lang="en-US" sz="3200" b="1" dirty="0">
              <a:solidFill>
                <a:srgbClr val="002060"/>
              </a:solidFill>
              <a:latin typeface="+mn-lt"/>
              <a:ea typeface="ＭＳ Ｐゴシック" charset="0"/>
              <a:cs typeface="Andalus" pitchFamily="2" charset="-78"/>
            </a:endParaRPr>
          </a:p>
        </p:txBody>
      </p:sp>
      <p:sp>
        <p:nvSpPr>
          <p:cNvPr id="53251" name="Rectangle 10"/>
          <p:cNvSpPr>
            <a:spLocks noChangeArrowheads="1"/>
          </p:cNvSpPr>
          <p:nvPr/>
        </p:nvSpPr>
        <p:spPr bwMode="auto">
          <a:xfrm>
            <a:off x="152400" y="809685"/>
            <a:ext cx="883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sz="2400" b="1" smtClean="0">
                <a:solidFill>
                  <a:srgbClr val="002060"/>
                </a:solidFill>
              </a:rPr>
              <a:t>Thought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53252" name="Rectangle 11"/>
          <p:cNvSpPr>
            <a:spLocks noChangeArrowheads="1"/>
          </p:cNvSpPr>
          <p:nvPr/>
        </p:nvSpPr>
        <p:spPr bwMode="auto">
          <a:xfrm>
            <a:off x="3276600" y="6400800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From Untruth……</a:t>
            </a:r>
          </a:p>
        </p:txBody>
      </p:sp>
    </p:spTree>
    <p:extLst>
      <p:ext uri="{BB962C8B-B14F-4D97-AF65-F5344CB8AC3E}">
        <p14:creationId xmlns:p14="http://schemas.microsoft.com/office/powerpoint/2010/main" val="167586589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Palo Alto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11</cp:revision>
  <dcterms:created xsi:type="dcterms:W3CDTF">2015-04-30T17:30:23Z</dcterms:created>
  <dcterms:modified xsi:type="dcterms:W3CDTF">2015-05-01T03:49:53Z</dcterms:modified>
</cp:coreProperties>
</file>