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-17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E61C-E00D-914F-B99B-6BAE13F5BB6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06/12/15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2886-7455-8947-95E8-6B7BFD7BD4A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586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E61C-E00D-914F-B99B-6BAE13F5BB6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06/12/15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2886-7455-8947-95E8-6B7BFD7BD4A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298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E61C-E00D-914F-B99B-6BAE13F5BB6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06/12/15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2886-7455-8947-95E8-6B7BFD7BD4A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408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E61C-E00D-914F-B99B-6BAE13F5BB6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06/12/15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2886-7455-8947-95E8-6B7BFD7BD4A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818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E61C-E00D-914F-B99B-6BAE13F5BB6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06/12/15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2886-7455-8947-95E8-6B7BFD7BD4A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105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E61C-E00D-914F-B99B-6BAE13F5BB6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06/12/15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2886-7455-8947-95E8-6B7BFD7BD4A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878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E61C-E00D-914F-B99B-6BAE13F5BB6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06/12/15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2886-7455-8947-95E8-6B7BFD7BD4A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455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E61C-E00D-914F-B99B-6BAE13F5BB6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06/12/15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2886-7455-8947-95E8-6B7BFD7BD4A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059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E61C-E00D-914F-B99B-6BAE13F5BB6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06/12/15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2886-7455-8947-95E8-6B7BFD7BD4A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116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E61C-E00D-914F-B99B-6BAE13F5BB6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06/12/15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2886-7455-8947-95E8-6B7BFD7BD4A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789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E61C-E00D-914F-B99B-6BAE13F5BB6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06/12/15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2886-7455-8947-95E8-6B7BFD7BD4A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959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3727E61C-E00D-914F-B99B-6BAE13F5BB6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06/12/15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smtClean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59192886-7455-8947-95E8-6B7BFD7BD4A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789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/>
          <p:nvPr/>
        </p:nvSpPr>
        <p:spPr>
          <a:xfrm>
            <a:off x="228600" y="228600"/>
            <a:ext cx="8686800" cy="4267200"/>
          </a:xfrm>
          <a:prstGeom prst="rect">
            <a:avLst/>
          </a:prstGeom>
        </p:spPr>
        <p:txBody>
          <a:bodyPr anchor="ctr"/>
          <a:lstStyle/>
          <a:p>
            <a:pPr algn="ctr" defTabSz="457200"/>
            <a:r>
              <a:rPr lang="en-US" sz="3200" b="1" dirty="0" err="1" smtClean="0">
                <a:solidFill>
                  <a:srgbClr val="000000"/>
                </a:solidFill>
                <a:latin typeface="Calibri"/>
              </a:rPr>
              <a:t>BhajanLyrics</a:t>
            </a:r>
            <a:endParaRPr lang="en-US" sz="32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AutoShape 2"/>
          <p:cNvSpPr/>
          <p:nvPr/>
        </p:nvSpPr>
        <p:spPr>
          <a:xfrm>
            <a:off x="228600" y="4495800"/>
            <a:ext cx="8686800" cy="1752600"/>
          </a:xfrm>
          <a:prstGeom prst="rect">
            <a:avLst/>
          </a:prstGeom>
        </p:spPr>
        <p:txBody>
          <a:bodyPr/>
          <a:lstStyle/>
          <a:p>
            <a:pPr algn="ctr" defTabSz="457200"/>
            <a:r>
              <a:rPr lang="en-US" sz="2400" b="1" dirty="0" err="1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EnglishBhajanMeaning</a:t>
            </a:r>
            <a:endParaRPr lang="en-US" sz="24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4" name="AutoShape 3"/>
          <p:cNvSpPr/>
          <p:nvPr/>
        </p:nvSpPr>
        <p:spPr>
          <a:xfrm>
            <a:off x="228600" y="6248400"/>
            <a:ext cx="1676400" cy="400050"/>
          </a:xfrm>
          <a:prstGeom prst="rect">
            <a:avLst/>
          </a:prstGeom>
        </p:spPr>
        <p:txBody>
          <a:bodyPr/>
          <a:lstStyle/>
          <a:p>
            <a:pPr defTabSz="457200"/>
            <a:r>
              <a:rPr lang="en-US" sz="2000" b="1" dirty="0" err="1" smtClean="0">
                <a:solidFill>
                  <a:srgbClr val="FF0000"/>
                </a:solidFill>
                <a:latin typeface="Arial"/>
              </a:rPr>
              <a:t>MyScale</a:t>
            </a:r>
            <a:endParaRPr lang="en-US" sz="20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AutoShape 4"/>
          <p:cNvSpPr/>
          <p:nvPr/>
        </p:nvSpPr>
        <p:spPr>
          <a:xfrm>
            <a:off x="7239000" y="6248400"/>
            <a:ext cx="1676400" cy="400050"/>
          </a:xfrm>
          <a:prstGeom prst="rect">
            <a:avLst/>
          </a:prstGeom>
        </p:spPr>
        <p:txBody>
          <a:bodyPr/>
          <a:lstStyle/>
          <a:p>
            <a:pPr defTabSz="457200"/>
            <a:r>
              <a:rPr lang="en-US" sz="2000" b="1" dirty="0" err="1" smtClean="0">
                <a:solidFill>
                  <a:srgbClr val="FF0000"/>
                </a:solidFill>
                <a:latin typeface="Arial"/>
              </a:rPr>
              <a:t>NextScale</a:t>
            </a:r>
            <a:endParaRPr lang="en-US" sz="20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AutoShape 5"/>
          <p:cNvSpPr/>
          <p:nvPr/>
        </p:nvSpPr>
        <p:spPr>
          <a:xfrm>
            <a:off x="1905000" y="6248400"/>
            <a:ext cx="5334000" cy="400050"/>
          </a:xfrm>
          <a:prstGeom prst="rect">
            <a:avLst/>
          </a:prstGeom>
        </p:spPr>
        <p:txBody>
          <a:bodyPr/>
          <a:lstStyle/>
          <a:p>
            <a:pPr algn="ctr" defTabSz="457200"/>
            <a:r>
              <a:rPr lang="en-US" sz="2000" b="1" dirty="0" err="1" smtClean="0">
                <a:solidFill>
                  <a:srgbClr val="FF0000"/>
                </a:solidFill>
                <a:latin typeface="Arial"/>
              </a:rPr>
              <a:t>NextBhajan</a:t>
            </a:r>
            <a:endParaRPr lang="en-US" sz="2000" b="1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52728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Raghu Kanadam</cp:lastModifiedBy>
  <cp:revision>17</cp:revision>
  <dcterms:created xsi:type="dcterms:W3CDTF">2006-08-16T00:00:00Z</dcterms:created>
  <dcterms:modified xsi:type="dcterms:W3CDTF">2015-12-06T17:28:41Z</dcterms:modified>
</cp:coreProperties>
</file>