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930D-720A-7F45-A566-C7C024957FD5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1A223-92EA-A04C-8192-C235BD6B7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F529C34-5C8C-4C28-BBF1-3A19F38EFC02}" type="slidenum">
              <a:rPr lang="en-US" altLang="en-US" smtClean="0">
                <a:solidFill>
                  <a:srgbClr val="FFFFFF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2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2224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34B43C1C-773B-4580-8BAE-46EBC4EEC1FD}" type="slidenum">
              <a:rPr lang="en-US" altLang="en-US">
                <a:latin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ln/>
        </p:spPr>
      </p:sp>
      <p:sp>
        <p:nvSpPr>
          <p:cNvPr id="523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326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59C862E-FC92-44EF-914F-EC3174E1F86B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ln/>
        </p:spPr>
      </p:sp>
      <p:sp>
        <p:nvSpPr>
          <p:cNvPr id="524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429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5CF45D5-B353-4FB1-B867-BDFCF90395C8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ln/>
        </p:spPr>
      </p:sp>
      <p:sp>
        <p:nvSpPr>
          <p:cNvPr id="525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531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B1EF922-6DB0-47F4-9E42-BFCA7C858E3C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ln/>
        </p:spPr>
      </p:sp>
      <p:sp>
        <p:nvSpPr>
          <p:cNvPr id="526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634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7624E10-4839-45DA-B9E8-414BE7C9B45A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 b="1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D2FB9E5-C5AF-4654-85F4-B1D4ACD004A4}" type="slidenum">
              <a:rPr lang="en-US" sz="1200">
                <a:solidFill>
                  <a:prstClr val="black"/>
                </a:solidFill>
              </a:rPr>
              <a:pPr eaLnBrk="1" hangingPunct="1"/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4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2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7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1DDE61D1-4584-49E5-9FE2-29E7FF73CD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1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0BA6F27E-F2E2-4328-A1A6-ACF1F8C842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B99FC791-4DD8-4F12-B0ED-BB71F38900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8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15" y="1981233"/>
            <a:ext cx="3806825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33"/>
            <a:ext cx="3808413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62AB8685-AABB-4C94-9968-2C152B034E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5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11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1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9247DBCF-C7BE-45CE-8EB9-0E1F0DB4F1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0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7AF65D37-6CF8-407D-8A0D-62C4D8CB70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7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0C1112F4-ADF1-4203-A870-135790352B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3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13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9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43CC5F01-0663-4050-9484-7786A2DC2E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9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45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F98FB131-B5E6-4AB2-AC98-24FFBE8B53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7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4E567A70-FE3F-4302-928D-96EEF4622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18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8" y="463551"/>
            <a:ext cx="1941513" cy="5627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63" y="463551"/>
            <a:ext cx="5673725" cy="5627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069B5033-2684-4456-89F3-6EBE1DFD0F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89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7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C180F-E5E6-4C67-81C7-9885BEDF9D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88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DA9B4-6E7C-4352-B57D-DFB3632D89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86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161D-41E3-48A7-80CF-F8B9D4B1E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81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15" y="1981233"/>
            <a:ext cx="3806825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33"/>
            <a:ext cx="3808413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FB367-3F9B-40E8-AD48-457E272BE5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26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11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1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614D-1BF4-43B2-BEEB-CDAC159B00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4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6A428-42EE-47A5-A588-8708A3B7F0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51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C989F-AF55-4C98-AEE2-5B0B53A01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1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13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9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F3D50-DAA1-4E21-921E-88C8DC1DF0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33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9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45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8408C-D526-499F-B1DF-8981B1246D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17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BD76D-6DAD-4BA6-8DDA-AB9503DF64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56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8" y="463551"/>
            <a:ext cx="1941513" cy="5627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63" y="463551"/>
            <a:ext cx="5673725" cy="5627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EA1DD-C68F-41B8-9A25-C8C549BF8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2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7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114788A-ADDA-4DBF-99E2-9F0EAC6A782D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67868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DD34769D-0D27-4207-A198-39210B79E491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557833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4D504A7-4CA4-4782-BE7E-0DB6C1801D20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8451118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15" y="1981233"/>
            <a:ext cx="3806825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33"/>
            <a:ext cx="3808413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C6940AE-C165-40E3-85D9-27B6925D16AB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5695643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11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1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5327A7C2-67A1-4454-BB96-84C8C96DB2C7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1308952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8F0DE74A-6136-47A1-A1C1-17980F8BD990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5342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367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4C6BAED1-F4F3-44D8-A0DD-68B5D4F0D9C7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6192484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13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9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2FD1623D-8CF8-42DD-B1D4-939B0660E3CC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135071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9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45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D36B6D9-82F0-47E4-8666-DCBCDD286E39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666619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8352EABA-E3F4-445A-A460-69740A8A7764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954600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8" y="463551"/>
            <a:ext cx="1941513" cy="5627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63" y="463551"/>
            <a:ext cx="5673725" cy="5627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A1D7B0A7-0090-4E1A-AA3B-9C573A8AEA5A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7195097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205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129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689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263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53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61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541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628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838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339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575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 noChangeAspect="1" noChangeArrowheads="1"/>
          </p:cNvPicPr>
          <p:nvPr/>
        </p:nvPicPr>
        <p:blipFill>
          <a:blip r:embed="rId13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463694"/>
            <a:ext cx="77676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981233"/>
            <a:ext cx="7767638" cy="41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8521"/>
            <a:ext cx="1900238" cy="452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6D1A8641-7811-45BB-9274-E352D7759677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02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+mj-lt"/>
          <a:ea typeface="+mj-ea"/>
          <a:cs typeface="SimSun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>
          <a:solidFill>
            <a:srgbClr val="FFFFCC"/>
          </a:solidFill>
          <a:latin typeface="+mn-lt"/>
          <a:ea typeface="+mn-ea"/>
          <a:cs typeface="SimSun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FFFFCC"/>
          </a:solidFill>
          <a:latin typeface="+mn-lt"/>
          <a:ea typeface="+mn-ea"/>
          <a:cs typeface="SimSun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FFFFCC"/>
          </a:solidFill>
          <a:latin typeface="+mn-lt"/>
          <a:ea typeface="+mn-ea"/>
          <a:cs typeface="SimSun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/>
          <p:cNvPicPr>
            <a:picLocks noChangeAspect="1" noChangeArrowheads="1"/>
          </p:cNvPicPr>
          <p:nvPr/>
        </p:nvPicPr>
        <p:blipFill>
          <a:blip r:embed="rId13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463694"/>
            <a:ext cx="77676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981233"/>
            <a:ext cx="7767638" cy="41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8521"/>
            <a:ext cx="1900238" cy="452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AA85FD91-BB29-4728-8D35-81C80F36D385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58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+mj-lt"/>
          <a:ea typeface="+mj-ea"/>
          <a:cs typeface="SimSun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>
          <a:solidFill>
            <a:srgbClr val="FFFFCC"/>
          </a:solidFill>
          <a:latin typeface="+mn-lt"/>
          <a:ea typeface="+mn-ea"/>
          <a:cs typeface="SimSun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FFFFCC"/>
          </a:solidFill>
          <a:latin typeface="+mn-lt"/>
          <a:ea typeface="+mn-ea"/>
          <a:cs typeface="SimSun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FFFFCC"/>
          </a:solidFill>
          <a:latin typeface="+mn-lt"/>
          <a:ea typeface="+mn-ea"/>
          <a:cs typeface="SimSun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/>
          <p:cNvPicPr>
            <a:picLocks noChangeAspect="1" noChangeArrowheads="1"/>
          </p:cNvPicPr>
          <p:nvPr/>
        </p:nvPicPr>
        <p:blipFill>
          <a:blip r:embed="rId13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463694"/>
            <a:ext cx="77676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981233"/>
            <a:ext cx="7767638" cy="41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8521"/>
            <a:ext cx="1900238" cy="452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Tx/>
              <a:buSzPct val="100000"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/>
                <a:cs typeface="MS PGothic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301EB9-6B73-4FEA-8996-4A7FFA352F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+mj-lt"/>
          <a:ea typeface="+mj-ea"/>
          <a:cs typeface="SimSun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>
          <a:solidFill>
            <a:srgbClr val="FFFFCC"/>
          </a:solidFill>
          <a:latin typeface="+mn-lt"/>
          <a:ea typeface="+mn-ea"/>
          <a:cs typeface="SimSun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FFFFCC"/>
          </a:solidFill>
          <a:latin typeface="+mn-lt"/>
          <a:ea typeface="+mn-ea"/>
          <a:cs typeface="SimSun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FFFFCC"/>
          </a:solidFill>
          <a:latin typeface="+mn-lt"/>
          <a:ea typeface="+mn-ea"/>
          <a:cs typeface="SimSun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MS PGothic" pitchFamily="34" charset="-128"/>
              </a:rPr>
              <a:pPr defTabSz="914400"/>
              <a:t>06/02/16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MS PGothic" pitchFamily="34" charset="-128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417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34507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Unicode MS" pitchFamily="32" charset="0"/>
              <a:ea typeface="MS PGothic" pitchFamily="34" charset="-128"/>
            </a:endParaRPr>
          </a:p>
        </p:txBody>
      </p:sp>
      <p:sp>
        <p:nvSpPr>
          <p:cNvPr id="408578" name="Text Box 1"/>
          <p:cNvSpPr txBox="1">
            <a:spLocks noChangeArrowheads="1"/>
          </p:cNvSpPr>
          <p:nvPr/>
        </p:nvSpPr>
        <p:spPr bwMode="auto">
          <a:xfrm>
            <a:off x="-76200" y="5486400"/>
            <a:ext cx="9220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408579" name="Text Box 2"/>
          <p:cNvSpPr txBox="1">
            <a:spLocks noChangeArrowheads="1"/>
          </p:cNvSpPr>
          <p:nvPr/>
        </p:nvSpPr>
        <p:spPr bwMode="auto">
          <a:xfrm>
            <a:off x="685800" y="2286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 i="1" dirty="0" err="1">
                <a:solidFill>
                  <a:srgbClr val="09FF01"/>
                </a:solidFill>
                <a:latin typeface="Times New Roman" pitchFamily="18" charset="0"/>
                <a:ea typeface="MS PGothic" pitchFamily="34" charset="-128"/>
              </a:rPr>
              <a:t>Sathya</a:t>
            </a:r>
            <a:r>
              <a:rPr lang="en-US" altLang="en-US" sz="4400" b="1" i="1" dirty="0">
                <a:solidFill>
                  <a:srgbClr val="09FF01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lang="en-US" altLang="en-US" sz="4400" b="1" i="1" dirty="0" err="1">
                <a:solidFill>
                  <a:srgbClr val="09FF01"/>
                </a:solidFill>
                <a:latin typeface="Times New Roman" pitchFamily="18" charset="0"/>
                <a:ea typeface="MS PGothic" pitchFamily="34" charset="-128"/>
              </a:rPr>
              <a:t>Sai</a:t>
            </a:r>
            <a:r>
              <a:rPr lang="en-US" altLang="en-US" sz="4400" b="1" i="1" dirty="0">
                <a:solidFill>
                  <a:srgbClr val="09FF01"/>
                </a:solidFill>
                <a:latin typeface="Times New Roman" pitchFamily="18" charset="0"/>
                <a:ea typeface="MS PGothic" pitchFamily="34" charset="-128"/>
              </a:rPr>
              <a:t> Baba Center of Peninsula</a:t>
            </a:r>
          </a:p>
        </p:txBody>
      </p:sp>
      <p:sp>
        <p:nvSpPr>
          <p:cNvPr id="408580" name="Text Box 3"/>
          <p:cNvSpPr txBox="1">
            <a:spLocks noChangeArrowheads="1"/>
          </p:cNvSpPr>
          <p:nvPr/>
        </p:nvSpPr>
        <p:spPr bwMode="auto">
          <a:xfrm>
            <a:off x="1371600" y="5791200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1" fontAlgn="base" hangingPunct="1"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solidFill>
                  <a:srgbClr val="FFFF00"/>
                </a:solidFill>
                <a:ea typeface="MS PGothic" pitchFamily="34" charset="-128"/>
              </a:rPr>
              <a:t>Next: Multi faith chants</a:t>
            </a:r>
          </a:p>
        </p:txBody>
      </p:sp>
      <p:pic>
        <p:nvPicPr>
          <p:cNvPr id="4085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7" t="16626" r="19781" b="22252"/>
          <a:stretch>
            <a:fillRect/>
          </a:stretch>
        </p:blipFill>
        <p:spPr bwMode="auto">
          <a:xfrm>
            <a:off x="2371725" y="2133607"/>
            <a:ext cx="4400550" cy="3300413"/>
          </a:xfrm>
          <a:prstGeom prst="rect">
            <a:avLst/>
          </a:prstGeom>
          <a:noFill/>
          <a:ln w="5724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582" name="Text Box 5"/>
          <p:cNvSpPr txBox="1">
            <a:spLocks noChangeArrowheads="1"/>
          </p:cNvSpPr>
          <p:nvPr/>
        </p:nvSpPr>
        <p:spPr bwMode="auto">
          <a:xfrm>
            <a:off x="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1182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602" name="Title 1"/>
          <p:cNvSpPr>
            <a:spLocks noGrp="1"/>
          </p:cNvSpPr>
          <p:nvPr>
            <p:ph type="title"/>
          </p:nvPr>
        </p:nvSpPr>
        <p:spPr>
          <a:xfrm>
            <a:off x="357188" y="757239"/>
            <a:ext cx="8229600" cy="5414963"/>
          </a:xfrm>
        </p:spPr>
        <p:txBody>
          <a:bodyPr/>
          <a:lstStyle/>
          <a:p>
            <a:pPr algn="just" eaLnBrk="1" hangingPunct="1"/>
            <a:r>
              <a:rPr lang="en-US" altLang="en-US" sz="4000" dirty="0" smtClean="0">
                <a:solidFill>
                  <a:srgbClr val="FFFF00"/>
                </a:solidFill>
              </a:rPr>
              <a:t>Let the different faiths exist, let them flourish, let the glory of God be sung in all the languages, in a variety of tunes that should be the ideal. Respect the differences between the faiths and recognize them as valid as far as they do not extinguish the flame of Unity.</a:t>
            </a:r>
            <a:br>
              <a:rPr lang="en-US" altLang="en-US" sz="4000" dirty="0" smtClean="0">
                <a:solidFill>
                  <a:srgbClr val="FFFF00"/>
                </a:solidFill>
              </a:rPr>
            </a:br>
            <a:r>
              <a:rPr lang="en-US" altLang="en-US" sz="4000" dirty="0" smtClean="0">
                <a:solidFill>
                  <a:srgbClr val="FFFF00"/>
                </a:solidFill>
              </a:rPr>
              <a:t>                                             </a:t>
            </a:r>
            <a:br>
              <a:rPr lang="en-US" altLang="en-US" sz="4000" dirty="0" smtClean="0">
                <a:solidFill>
                  <a:srgbClr val="FFFF00"/>
                </a:solidFill>
              </a:rPr>
            </a:br>
            <a:r>
              <a:rPr lang="en-US" altLang="en-US" sz="4000" dirty="0" smtClean="0">
                <a:solidFill>
                  <a:srgbClr val="FFFF00"/>
                </a:solidFill>
              </a:rPr>
              <a:t>                                              - Baba</a:t>
            </a:r>
          </a:p>
        </p:txBody>
      </p:sp>
    </p:spTree>
    <p:extLst>
      <p:ext uri="{BB962C8B-B14F-4D97-AF65-F5344CB8AC3E}">
        <p14:creationId xmlns:p14="http://schemas.microsoft.com/office/powerpoint/2010/main" val="305339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10626" name="Subtitle 2"/>
          <p:cNvSpPr txBox="1">
            <a:spLocks/>
          </p:cNvSpPr>
          <p:nvPr/>
        </p:nvSpPr>
        <p:spPr bwMode="auto">
          <a:xfrm>
            <a:off x="304800" y="609600"/>
            <a:ext cx="8458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Hinduism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b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Om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Bhur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Buvah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Suvaha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Thath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Savithur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Varenyam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Bhargo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Devasya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Dheemahi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Dhiyo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Yonaha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Prachodayath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00"/>
                </a:solidFill>
                <a:latin typeface="Arial Unicode MS" pitchFamily="34" charset="-128"/>
                <a:ea typeface="MS PGothic" pitchFamily="34" charset="-128"/>
              </a:rPr>
              <a:t>We contemplate the glory of Light illuminating the three worlds: gross, subtle, and causal. I am that vivifying power, love, radiant illumination, and divine grace of universal intelligence. We pray for the divine light to illumine our minds.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Christianity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b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Our Father, who art in heaven, hallowed be Thy name.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Thy kingdom come, Thy will be done on earth as it is in heaven.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Give us this day our daily bread, and forgive us our trespasses,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 we forgive those who trespass against us.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And lead us not into temptation, but deliver us from evil.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For Thine is the kingdom, and the power, and the glory, forever and ever.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Amen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400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410627" name="TextBox 1"/>
          <p:cNvSpPr txBox="1">
            <a:spLocks noChangeArrowheads="1"/>
          </p:cNvSpPr>
          <p:nvPr/>
        </p:nvSpPr>
        <p:spPr bwMode="auto">
          <a:xfrm>
            <a:off x="1066800" y="39711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>
                <a:solidFill>
                  <a:srgbClr val="FFFF00"/>
                </a:solidFill>
                <a:latin typeface="Arial Unicode MS" pitchFamily="34" charset="-128"/>
                <a:ea typeface="MS PGothic" pitchFamily="34" charset="-128"/>
              </a:rPr>
              <a:t>Multi-Faith Chants</a:t>
            </a:r>
          </a:p>
        </p:txBody>
      </p:sp>
    </p:spTree>
    <p:extLst>
      <p:ext uri="{BB962C8B-B14F-4D97-AF65-F5344CB8AC3E}">
        <p14:creationId xmlns:p14="http://schemas.microsoft.com/office/powerpoint/2010/main" val="1528667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11650" name="Subtitle 2"/>
          <p:cNvSpPr txBox="1">
            <a:spLocks/>
          </p:cNvSpPr>
          <p:nvPr/>
        </p:nvSpPr>
        <p:spPr bwMode="auto">
          <a:xfrm>
            <a:off x="300038" y="9906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Judaism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2400" b="1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Shma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Yisra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-el Adonai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Elohaynu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Adonai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Echad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Hear Oh Israel, The Lord is our God. The Lord is One.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 dirty="0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Zoroastrianism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2400" b="1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Ashem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Vohu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Vahisthem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Asthi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Ushtho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Asthi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Ushtho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Ahamoi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Hyath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Ashoi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Vahisthoi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Ashem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Righteousness is the highest virtue; that alone is happiness.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 dirty="0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411651" name="TextBox 1"/>
          <p:cNvSpPr txBox="1">
            <a:spLocks noChangeArrowheads="1"/>
          </p:cNvSpPr>
          <p:nvPr/>
        </p:nvSpPr>
        <p:spPr bwMode="auto">
          <a:xfrm>
            <a:off x="1066800" y="39711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>
                <a:solidFill>
                  <a:srgbClr val="FFFF00"/>
                </a:solidFill>
                <a:latin typeface="Arial Unicode MS" pitchFamily="34" charset="-128"/>
                <a:ea typeface="MS PGothic" pitchFamily="34" charset="-128"/>
              </a:rPr>
              <a:t>Multi-Faith Chants</a:t>
            </a:r>
          </a:p>
        </p:txBody>
      </p:sp>
    </p:spTree>
    <p:extLst>
      <p:ext uri="{BB962C8B-B14F-4D97-AF65-F5344CB8AC3E}">
        <p14:creationId xmlns:p14="http://schemas.microsoft.com/office/powerpoint/2010/main" val="4341112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12674" name="Subtitle 2"/>
          <p:cNvSpPr txBox="1">
            <a:spLocks/>
          </p:cNvSpPr>
          <p:nvPr/>
        </p:nvSpPr>
        <p:spPr bwMode="auto">
          <a:xfrm>
            <a:off x="322263" y="838200"/>
            <a:ext cx="8458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Buddhism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2400" b="1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Namo Tassa Bhagavato Arahato Samma Sambuddhassa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Salutations to the Blessed One, the holy One, and the Fully Enlightened One.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/>
            </a:r>
            <a:br>
              <a:rPr lang="en-US" altLang="en-US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</a:br>
            <a:r>
              <a:rPr lang="en-US" altLang="en-US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Buddham Sharanam Gachchami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Dhammam Sharanam Gachchami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Sangham Sharanam Gachchami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I take refuge in the Buddha, I take refuge in the teaching (righteousness), I take refuge in the community of followers</a:t>
            </a:r>
            <a:endParaRPr lang="en-US" altLang="en-US" sz="1400">
              <a:solidFill>
                <a:srgbClr val="FFFF59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412675" name="TextBox 1"/>
          <p:cNvSpPr txBox="1">
            <a:spLocks noChangeArrowheads="1"/>
          </p:cNvSpPr>
          <p:nvPr/>
        </p:nvSpPr>
        <p:spPr bwMode="auto">
          <a:xfrm>
            <a:off x="1066800" y="39711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>
                <a:solidFill>
                  <a:srgbClr val="FFFF00"/>
                </a:solidFill>
                <a:latin typeface="Arial Unicode MS" pitchFamily="34" charset="-128"/>
                <a:ea typeface="MS PGothic" pitchFamily="34" charset="-128"/>
              </a:rPr>
              <a:t>Multi-Faith Chants</a:t>
            </a:r>
          </a:p>
        </p:txBody>
      </p:sp>
    </p:spTree>
    <p:extLst>
      <p:ext uri="{BB962C8B-B14F-4D97-AF65-F5344CB8AC3E}">
        <p14:creationId xmlns:p14="http://schemas.microsoft.com/office/powerpoint/2010/main" val="268792297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13698" name="Subtitle 2"/>
          <p:cNvSpPr txBox="1">
            <a:spLocks/>
          </p:cNvSpPr>
          <p:nvPr/>
        </p:nvSpPr>
        <p:spPr bwMode="auto">
          <a:xfrm>
            <a:off x="304800" y="838200"/>
            <a:ext cx="8458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Islam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b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Bismillah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Ar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-Rahman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Ar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-Rahim (3x)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I begin with the name of God, most gracious, most merciful.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La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ilaha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illallah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, Allah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Allah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(4x)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There is no God, but God</a:t>
            </a:r>
            <a:r>
              <a:rPr lang="en-US" altLang="en-US" i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Sai </a:t>
            </a:r>
            <a:r>
              <a:rPr lang="en-US" altLang="en-US" sz="2800" b="1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Gayatri</a:t>
            </a:r>
            <a:endParaRPr lang="en-US" altLang="en-US" sz="2800" b="1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b="1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Saayeeshvaraaya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Vidhmahe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Sathya-Devaaya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Dheemahi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Thannah-Sarvah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Prachodayaath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We know this Sai as supreme divinity incarnate. We meditate on this God of Truth. May this Almighty All-in-all Personality lead us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on the path of total liberation.</a:t>
            </a:r>
            <a:endParaRPr lang="en-US" altLang="en-US" b="1" dirty="0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413699" name="TextBox 1"/>
          <p:cNvSpPr txBox="1">
            <a:spLocks noChangeArrowheads="1"/>
          </p:cNvSpPr>
          <p:nvPr/>
        </p:nvSpPr>
        <p:spPr bwMode="auto">
          <a:xfrm>
            <a:off x="1066800" y="39711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>
                <a:solidFill>
                  <a:srgbClr val="FFFF00"/>
                </a:solidFill>
                <a:latin typeface="Arial Unicode MS" pitchFamily="34" charset="-128"/>
                <a:ea typeface="MS PGothic" pitchFamily="34" charset="-128"/>
              </a:rPr>
              <a:t>Multi-Faith Chants</a:t>
            </a:r>
          </a:p>
        </p:txBody>
      </p:sp>
    </p:spTree>
    <p:extLst>
      <p:ext uri="{BB962C8B-B14F-4D97-AF65-F5344CB8AC3E}">
        <p14:creationId xmlns:p14="http://schemas.microsoft.com/office/powerpoint/2010/main" val="16721398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506829"/>
            <a:ext cx="4082603" cy="37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Subtitle 2"/>
          <p:cNvSpPr txBox="1">
            <a:spLocks/>
          </p:cNvSpPr>
          <p:nvPr/>
        </p:nvSpPr>
        <p:spPr bwMode="auto">
          <a:xfrm>
            <a:off x="1200150" y="5512695"/>
            <a:ext cx="6915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914400" eaLnBrk="1" hangingPunct="1">
              <a:spcBef>
                <a:spcPct val="20000"/>
              </a:spcBef>
            </a:pPr>
            <a:r>
              <a:rPr lang="en-US" sz="3600" dirty="0">
                <a:solidFill>
                  <a:srgbClr val="FFFF00"/>
                </a:solidFill>
                <a:latin typeface="Times New Roman"/>
                <a:ea typeface="MS PGothic" pitchFamily="34" charset="-128"/>
                <a:cs typeface="Times New Roman"/>
              </a:rPr>
              <a:t>Devotional Songs</a:t>
            </a:r>
          </a:p>
        </p:txBody>
      </p:sp>
    </p:spTree>
    <p:extLst>
      <p:ext uri="{BB962C8B-B14F-4D97-AF65-F5344CB8AC3E}">
        <p14:creationId xmlns:p14="http://schemas.microsoft.com/office/powerpoint/2010/main" val="8252046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400</Words>
  <Application>Microsoft Macintosh PowerPoint</Application>
  <PresentationFormat>On-screen Show (4:3)</PresentationFormat>
  <Paragraphs>79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Office Theme</vt:lpstr>
      <vt:lpstr>8_Office Theme</vt:lpstr>
      <vt:lpstr>11_Office Theme</vt:lpstr>
      <vt:lpstr>12_Office Theme</vt:lpstr>
      <vt:lpstr>1_Office Theme</vt:lpstr>
      <vt:lpstr>PowerPoint Presentation</vt:lpstr>
      <vt:lpstr>Let the different faiths exist, let them flourish, let the glory of God be sung in all the languages, in a variety of tunes that should be the ideal. Respect the differences between the faiths and recognize them as valid as far as they do not extinguish the flame of Unity.                                                                                             - Baba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13</cp:revision>
  <dcterms:created xsi:type="dcterms:W3CDTF">2016-02-06T05:52:46Z</dcterms:created>
  <dcterms:modified xsi:type="dcterms:W3CDTF">2016-02-06T19:42:44Z</dcterms:modified>
</cp:coreProperties>
</file>