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av" ContentType="audio/wav"/>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4" r:id="rId2"/>
    <p:sldMasterId id="2147483676" r:id="rId3"/>
    <p:sldMasterId id="2147483688" r:id="rId4"/>
    <p:sldMasterId id="2147483700" r:id="rId5"/>
    <p:sldMasterId id="2147483712" r:id="rId6"/>
  </p:sldMasterIdLst>
  <p:notesMasterIdLst>
    <p:notesMasterId r:id="rId35"/>
  </p:notesMasterIdLst>
  <p:sldIdLst>
    <p:sldId id="257" r:id="rId7"/>
    <p:sldId id="258" r:id="rId8"/>
    <p:sldId id="259" r:id="rId9"/>
    <p:sldId id="260" r:id="rId10"/>
    <p:sldId id="261" r:id="rId11"/>
    <p:sldId id="262" r:id="rId12"/>
    <p:sldId id="263" r:id="rId13"/>
    <p:sldId id="264"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6" d="100"/>
          <a:sy n="76" d="100"/>
        </p:scale>
        <p:origin x="-76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24009F-7DA1-F745-BE0A-5B6AF3DE2837}" type="datetimeFigureOut">
              <a:rPr lang="en-US" smtClean="0"/>
              <a:t>06/02/16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4806B1-6FE3-4C4D-A391-5E908D65BDDA}" type="slidenum">
              <a:rPr lang="en-US" smtClean="0"/>
              <a:t>‹#›</a:t>
            </a:fld>
            <a:endParaRPr lang="en-US"/>
          </a:p>
        </p:txBody>
      </p:sp>
    </p:spTree>
    <p:extLst>
      <p:ext uri="{BB962C8B-B14F-4D97-AF65-F5344CB8AC3E}">
        <p14:creationId xmlns:p14="http://schemas.microsoft.com/office/powerpoint/2010/main" val="5265814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4530"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687B80F2-1C3F-4E5D-9C74-F7A9CF72FE78}" type="slidenum">
              <a:rPr lang="en-US" altLang="en-US" smtClean="0">
                <a:solidFill>
                  <a:srgbClr val="FFFFFF"/>
                </a:solidFill>
                <a:latin typeface="Arial" charset="0"/>
              </a:rPr>
              <a:pPr eaLnBrk="1" hangingPunct="1">
                <a:spcBef>
                  <a:spcPct val="0"/>
                </a:spcBef>
              </a:pPr>
              <a:t>1</a:t>
            </a:fld>
            <a:endParaRPr lang="en-US" altLang="en-US" smtClean="0">
              <a:solidFill>
                <a:srgbClr val="FFFFFF"/>
              </a:solidFill>
              <a:latin typeface="Arial" charset="0"/>
            </a:endParaRPr>
          </a:p>
        </p:txBody>
      </p:sp>
      <p:sp>
        <p:nvSpPr>
          <p:cNvPr id="53453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34532"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ea typeface="SimSun" pitchFamily="2" charset="-122"/>
            </a:endParaRPr>
          </a:p>
        </p:txBody>
      </p:sp>
      <p:sp>
        <p:nvSpPr>
          <p:cNvPr id="534533"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1pPr>
            <a:lvl2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2pPr>
            <a:lvl3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3pPr>
            <a:lvl4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4pPr>
            <a:lvl5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9pPr>
          </a:lstStyle>
          <a:p>
            <a:pPr algn="r" eaLnBrk="1" fontAlgn="base" hangingPunct="1">
              <a:spcBef>
                <a:spcPct val="0"/>
              </a:spcBef>
              <a:spcAft>
                <a:spcPct val="0"/>
              </a:spcAft>
              <a:buSzPct val="100000"/>
            </a:pPr>
            <a:fld id="{1A72AE7A-795B-4256-9C2B-75E9A9FDECC4}" type="slidenum">
              <a:rPr lang="en-US" altLang="en-US">
                <a:latin typeface="Arial" charset="0"/>
              </a:rPr>
              <a:pPr algn="r" eaLnBrk="1" fontAlgn="base" hangingPunct="1">
                <a:spcBef>
                  <a:spcPct val="0"/>
                </a:spcBef>
                <a:spcAft>
                  <a:spcPct val="0"/>
                </a:spcAft>
                <a:buSzPct val="100000"/>
              </a:pPr>
              <a:t>1</a:t>
            </a:fld>
            <a:endParaRPr lang="en-US" alt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5794"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CA3D1878-D21B-4DB3-A5B8-3455272B211F}" type="slidenum">
              <a:rPr lang="en-US" altLang="en-US" smtClean="0">
                <a:latin typeface="Arial" charset="0"/>
              </a:rPr>
              <a:pPr eaLnBrk="1" hangingPunct="1">
                <a:spcBef>
                  <a:spcPct val="0"/>
                </a:spcBef>
              </a:pPr>
              <a:t>10</a:t>
            </a:fld>
            <a:endParaRPr lang="en-US" altLang="en-US" smtClean="0">
              <a:latin typeface="Arial" charset="0"/>
            </a:endParaRPr>
          </a:p>
        </p:txBody>
      </p:sp>
      <p:sp>
        <p:nvSpPr>
          <p:cNvPr id="54579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45796"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400" smtClean="0">
              <a:solidFill>
                <a:srgbClr val="FFFFFF"/>
              </a:solidFill>
              <a:latin typeface="Calibri" pitchFamily="34" charset="0"/>
            </a:endParaRPr>
          </a:p>
        </p:txBody>
      </p:sp>
      <p:sp>
        <p:nvSpPr>
          <p:cNvPr id="545797"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1pPr>
            <a:lvl2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2pPr>
            <a:lvl3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3pPr>
            <a:lvl4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4pPr>
            <a:lvl5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9pPr>
          </a:lstStyle>
          <a:p>
            <a:pPr algn="r" eaLnBrk="1" fontAlgn="base" hangingPunct="1">
              <a:spcBef>
                <a:spcPct val="0"/>
              </a:spcBef>
              <a:spcAft>
                <a:spcPct val="0"/>
              </a:spcAft>
              <a:buSzPct val="100000"/>
            </a:pPr>
            <a:fld id="{75992239-94FA-4598-A135-A4AF89FAD834}" type="slidenum">
              <a:rPr lang="en-US" altLang="en-US">
                <a:latin typeface="Arial" charset="0"/>
              </a:rPr>
              <a:pPr algn="r" eaLnBrk="1" fontAlgn="base" hangingPunct="1">
                <a:spcBef>
                  <a:spcPct val="0"/>
                </a:spcBef>
                <a:spcAft>
                  <a:spcPct val="0"/>
                </a:spcAft>
                <a:buSzPct val="100000"/>
              </a:pPr>
              <a:t>10</a:t>
            </a:fld>
            <a:endParaRPr lang="en-US" altLang="en-US">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6818"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0D3B2F17-270E-43DC-92A4-99B009F6A82D}" type="slidenum">
              <a:rPr lang="en-US" altLang="en-US" smtClean="0">
                <a:latin typeface="Arial" charset="0"/>
              </a:rPr>
              <a:pPr eaLnBrk="1" hangingPunct="1">
                <a:spcBef>
                  <a:spcPct val="0"/>
                </a:spcBef>
              </a:pPr>
              <a:t>11</a:t>
            </a:fld>
            <a:endParaRPr lang="en-US" altLang="en-US" smtClean="0">
              <a:latin typeface="Arial" charset="0"/>
            </a:endParaRPr>
          </a:p>
        </p:txBody>
      </p:sp>
      <p:sp>
        <p:nvSpPr>
          <p:cNvPr id="54681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46820"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400" smtClean="0">
              <a:solidFill>
                <a:srgbClr val="FFFFFF"/>
              </a:solidFill>
              <a:latin typeface="Calibri" pitchFamily="34" charset="0"/>
            </a:endParaRPr>
          </a:p>
        </p:txBody>
      </p:sp>
      <p:sp>
        <p:nvSpPr>
          <p:cNvPr id="546821"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1pPr>
            <a:lvl2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2pPr>
            <a:lvl3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3pPr>
            <a:lvl4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4pPr>
            <a:lvl5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9pPr>
          </a:lstStyle>
          <a:p>
            <a:pPr algn="r" eaLnBrk="1" fontAlgn="base" hangingPunct="1">
              <a:spcBef>
                <a:spcPct val="0"/>
              </a:spcBef>
              <a:spcAft>
                <a:spcPct val="0"/>
              </a:spcAft>
              <a:buSzPct val="100000"/>
            </a:pPr>
            <a:fld id="{BBE9B881-BFDB-4A24-A8CC-74B65760B621}" type="slidenum">
              <a:rPr lang="en-US" altLang="en-US">
                <a:latin typeface="Arial" charset="0"/>
              </a:rPr>
              <a:pPr algn="r" eaLnBrk="1" fontAlgn="base" hangingPunct="1">
                <a:spcBef>
                  <a:spcPct val="0"/>
                </a:spcBef>
                <a:spcAft>
                  <a:spcPct val="0"/>
                </a:spcAft>
                <a:buSzPct val="100000"/>
              </a:pPr>
              <a:t>11</a:t>
            </a:fld>
            <a:endParaRPr lang="en-US" altLang="en-US">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7842"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46EE5AFE-C6B9-47C2-8F30-01F151F5A03F}" type="slidenum">
              <a:rPr lang="en-US" altLang="en-US" smtClean="0">
                <a:latin typeface="Arial" charset="0"/>
              </a:rPr>
              <a:pPr eaLnBrk="1" hangingPunct="1">
                <a:spcBef>
                  <a:spcPct val="0"/>
                </a:spcBef>
              </a:pPr>
              <a:t>12</a:t>
            </a:fld>
            <a:endParaRPr lang="en-US" altLang="en-US" smtClean="0">
              <a:latin typeface="Arial" charset="0"/>
            </a:endParaRPr>
          </a:p>
        </p:txBody>
      </p:sp>
      <p:sp>
        <p:nvSpPr>
          <p:cNvPr id="54784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47844"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400" smtClean="0">
              <a:solidFill>
                <a:srgbClr val="FFFFFF"/>
              </a:solidFill>
              <a:latin typeface="Calibri" pitchFamily="34" charset="0"/>
            </a:endParaRPr>
          </a:p>
        </p:txBody>
      </p:sp>
      <p:sp>
        <p:nvSpPr>
          <p:cNvPr id="547845"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1pPr>
            <a:lvl2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2pPr>
            <a:lvl3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3pPr>
            <a:lvl4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4pPr>
            <a:lvl5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9pPr>
          </a:lstStyle>
          <a:p>
            <a:pPr algn="r" eaLnBrk="1" fontAlgn="base" hangingPunct="1">
              <a:spcBef>
                <a:spcPct val="0"/>
              </a:spcBef>
              <a:spcAft>
                <a:spcPct val="0"/>
              </a:spcAft>
              <a:buSzPct val="100000"/>
            </a:pPr>
            <a:fld id="{924E5CB4-0F3B-4D59-8733-7F907868CB31}" type="slidenum">
              <a:rPr lang="en-US" altLang="en-US">
                <a:latin typeface="Arial" charset="0"/>
              </a:rPr>
              <a:pPr algn="r" eaLnBrk="1" fontAlgn="base" hangingPunct="1">
                <a:spcBef>
                  <a:spcPct val="0"/>
                </a:spcBef>
                <a:spcAft>
                  <a:spcPct val="0"/>
                </a:spcAft>
                <a:buSzPct val="100000"/>
              </a:pPr>
              <a:t>12</a:t>
            </a:fld>
            <a:endParaRPr lang="en-US" altLang="en-US">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8866"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1245CBD3-D05B-4A7E-9D43-9A3EFBA9C542}" type="slidenum">
              <a:rPr lang="en-US" altLang="en-US" smtClean="0">
                <a:latin typeface="Arial" charset="0"/>
              </a:rPr>
              <a:pPr eaLnBrk="1" hangingPunct="1">
                <a:spcBef>
                  <a:spcPct val="0"/>
                </a:spcBef>
              </a:pPr>
              <a:t>13</a:t>
            </a:fld>
            <a:endParaRPr lang="en-US" altLang="en-US" smtClean="0">
              <a:latin typeface="Arial" charset="0"/>
            </a:endParaRPr>
          </a:p>
        </p:txBody>
      </p:sp>
      <p:sp>
        <p:nvSpPr>
          <p:cNvPr id="54886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48868"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400" smtClean="0">
              <a:solidFill>
                <a:srgbClr val="FFFFFF"/>
              </a:solidFill>
              <a:latin typeface="Calibri" pitchFamily="34" charset="0"/>
            </a:endParaRPr>
          </a:p>
        </p:txBody>
      </p:sp>
      <p:sp>
        <p:nvSpPr>
          <p:cNvPr id="548869"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1pPr>
            <a:lvl2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2pPr>
            <a:lvl3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3pPr>
            <a:lvl4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4pPr>
            <a:lvl5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9pPr>
          </a:lstStyle>
          <a:p>
            <a:pPr algn="r" eaLnBrk="1" fontAlgn="base" hangingPunct="1">
              <a:spcBef>
                <a:spcPct val="0"/>
              </a:spcBef>
              <a:spcAft>
                <a:spcPct val="0"/>
              </a:spcAft>
              <a:buSzPct val="100000"/>
            </a:pPr>
            <a:fld id="{E8B7046F-6915-429A-B18C-492E09CB4888}" type="slidenum">
              <a:rPr lang="en-US" altLang="en-US">
                <a:latin typeface="Arial" charset="0"/>
              </a:rPr>
              <a:pPr algn="r" eaLnBrk="1" fontAlgn="base" hangingPunct="1">
                <a:spcBef>
                  <a:spcPct val="0"/>
                </a:spcBef>
                <a:spcAft>
                  <a:spcPct val="0"/>
                </a:spcAft>
                <a:buSzPct val="100000"/>
              </a:pPr>
              <a:t>13</a:t>
            </a:fld>
            <a:endParaRPr lang="en-US" altLang="en-US">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9890"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367A69D1-0BCE-4629-BA29-75E019C85B64}" type="slidenum">
              <a:rPr lang="en-US" altLang="en-US" smtClean="0">
                <a:latin typeface="Arial" charset="0"/>
              </a:rPr>
              <a:pPr eaLnBrk="1" hangingPunct="1">
                <a:spcBef>
                  <a:spcPct val="0"/>
                </a:spcBef>
              </a:pPr>
              <a:t>14</a:t>
            </a:fld>
            <a:endParaRPr lang="en-US" altLang="en-US" smtClean="0">
              <a:latin typeface="Arial" charset="0"/>
            </a:endParaRPr>
          </a:p>
        </p:txBody>
      </p:sp>
      <p:sp>
        <p:nvSpPr>
          <p:cNvPr id="54989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49892"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400" smtClean="0">
              <a:solidFill>
                <a:srgbClr val="FFFFFF"/>
              </a:solidFill>
              <a:latin typeface="Calibri" pitchFamily="34" charset="0"/>
            </a:endParaRPr>
          </a:p>
        </p:txBody>
      </p:sp>
      <p:sp>
        <p:nvSpPr>
          <p:cNvPr id="549893"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1pPr>
            <a:lvl2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2pPr>
            <a:lvl3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3pPr>
            <a:lvl4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4pPr>
            <a:lvl5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9pPr>
          </a:lstStyle>
          <a:p>
            <a:pPr algn="r" eaLnBrk="1" fontAlgn="base" hangingPunct="1">
              <a:spcBef>
                <a:spcPct val="0"/>
              </a:spcBef>
              <a:spcAft>
                <a:spcPct val="0"/>
              </a:spcAft>
              <a:buSzPct val="100000"/>
            </a:pPr>
            <a:fld id="{7FD024DD-B7B1-49A2-B8DB-98250ADC0ED6}" type="slidenum">
              <a:rPr lang="en-US" altLang="en-US">
                <a:latin typeface="Arial" charset="0"/>
              </a:rPr>
              <a:pPr algn="r" eaLnBrk="1" fontAlgn="base" hangingPunct="1">
                <a:spcBef>
                  <a:spcPct val="0"/>
                </a:spcBef>
                <a:spcAft>
                  <a:spcPct val="0"/>
                </a:spcAft>
                <a:buSzPct val="100000"/>
              </a:pPr>
              <a:t>14</a:t>
            </a:fld>
            <a:endParaRPr lang="en-US" altLang="en-US">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0914"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09253D9E-F293-4658-9FD3-12125FEF1A7C}" type="slidenum">
              <a:rPr lang="en-US" altLang="en-US" smtClean="0">
                <a:latin typeface="Arial" charset="0"/>
              </a:rPr>
              <a:pPr eaLnBrk="1" hangingPunct="1">
                <a:spcBef>
                  <a:spcPct val="0"/>
                </a:spcBef>
              </a:pPr>
              <a:t>15</a:t>
            </a:fld>
            <a:endParaRPr lang="en-US" altLang="en-US" smtClean="0">
              <a:latin typeface="Arial" charset="0"/>
            </a:endParaRPr>
          </a:p>
        </p:txBody>
      </p:sp>
      <p:sp>
        <p:nvSpPr>
          <p:cNvPr id="55091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50916"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400" smtClean="0">
              <a:solidFill>
                <a:srgbClr val="FFFFFF"/>
              </a:solidFill>
              <a:latin typeface="Calibri" pitchFamily="34" charset="0"/>
            </a:endParaRPr>
          </a:p>
        </p:txBody>
      </p:sp>
      <p:sp>
        <p:nvSpPr>
          <p:cNvPr id="550917"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1pPr>
            <a:lvl2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2pPr>
            <a:lvl3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3pPr>
            <a:lvl4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4pPr>
            <a:lvl5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9pPr>
          </a:lstStyle>
          <a:p>
            <a:pPr algn="r" eaLnBrk="1" fontAlgn="base" hangingPunct="1">
              <a:spcBef>
                <a:spcPct val="0"/>
              </a:spcBef>
              <a:spcAft>
                <a:spcPct val="0"/>
              </a:spcAft>
              <a:buSzPct val="100000"/>
            </a:pPr>
            <a:fld id="{15A460A4-A868-4EF4-B6A2-5F8502919B46}" type="slidenum">
              <a:rPr lang="en-US" altLang="en-US">
                <a:latin typeface="Arial" charset="0"/>
              </a:rPr>
              <a:pPr algn="r" eaLnBrk="1" fontAlgn="base" hangingPunct="1">
                <a:spcBef>
                  <a:spcPct val="0"/>
                </a:spcBef>
                <a:spcAft>
                  <a:spcPct val="0"/>
                </a:spcAft>
                <a:buSzPct val="100000"/>
              </a:pPr>
              <a:t>15</a:t>
            </a:fld>
            <a:endParaRPr lang="en-US" altLang="en-US">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1938"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F4811F85-CCE6-454C-B96C-90E12EFB67D9}" type="slidenum">
              <a:rPr lang="en-US" altLang="en-US" smtClean="0">
                <a:latin typeface="Arial" charset="0"/>
              </a:rPr>
              <a:pPr eaLnBrk="1" hangingPunct="1">
                <a:spcBef>
                  <a:spcPct val="0"/>
                </a:spcBef>
              </a:pPr>
              <a:t>16</a:t>
            </a:fld>
            <a:endParaRPr lang="en-US" altLang="en-US" smtClean="0">
              <a:latin typeface="Arial" charset="0"/>
            </a:endParaRPr>
          </a:p>
        </p:txBody>
      </p:sp>
      <p:sp>
        <p:nvSpPr>
          <p:cNvPr id="55193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51940"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400" smtClean="0">
              <a:solidFill>
                <a:srgbClr val="FFFFFF"/>
              </a:solidFill>
              <a:latin typeface="Calibri" pitchFamily="34" charset="0"/>
            </a:endParaRPr>
          </a:p>
        </p:txBody>
      </p:sp>
      <p:sp>
        <p:nvSpPr>
          <p:cNvPr id="551941"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1pPr>
            <a:lvl2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2pPr>
            <a:lvl3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3pPr>
            <a:lvl4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4pPr>
            <a:lvl5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9pPr>
          </a:lstStyle>
          <a:p>
            <a:pPr algn="r" eaLnBrk="1" fontAlgn="base" hangingPunct="1">
              <a:spcBef>
                <a:spcPct val="0"/>
              </a:spcBef>
              <a:spcAft>
                <a:spcPct val="0"/>
              </a:spcAft>
              <a:buSzPct val="100000"/>
            </a:pPr>
            <a:fld id="{6CFB1FC9-B371-44D1-A38C-7B76F6ED9FA3}" type="slidenum">
              <a:rPr lang="en-US" altLang="en-US">
                <a:latin typeface="Arial" charset="0"/>
              </a:rPr>
              <a:pPr algn="r" eaLnBrk="1" fontAlgn="base" hangingPunct="1">
                <a:spcBef>
                  <a:spcPct val="0"/>
                </a:spcBef>
                <a:spcAft>
                  <a:spcPct val="0"/>
                </a:spcAft>
                <a:buSzPct val="100000"/>
              </a:pPr>
              <a:t>16</a:t>
            </a:fld>
            <a:endParaRPr lang="en-US" altLang="en-US">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Slide Image Placeholder 1"/>
          <p:cNvSpPr>
            <a:spLocks noGrp="1" noRot="1" noChangeAspect="1" noTextEdit="1"/>
          </p:cNvSpPr>
          <p:nvPr>
            <p:ph type="sldImg"/>
          </p:nvPr>
        </p:nvSpPr>
        <p:spPr>
          <a:xfrm>
            <a:off x="1143000" y="685800"/>
            <a:ext cx="4567238" cy="3424238"/>
          </a:xfrm>
          <a:ln/>
        </p:spPr>
      </p:sp>
      <p:sp>
        <p:nvSpPr>
          <p:cNvPr id="552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algn="ctr" eaLnBrk="1" hangingPunct="1">
              <a:spcBef>
                <a:spcPct val="0"/>
              </a:spcBef>
            </a:pPr>
            <a:endParaRPr lang="en-US" altLang="en-US" sz="1800" smtClean="0">
              <a:solidFill>
                <a:srgbClr val="FFFFFF"/>
              </a:solidFill>
              <a:latin typeface="Calibri" pitchFamily="34" charset="0"/>
            </a:endParaRPr>
          </a:p>
        </p:txBody>
      </p:sp>
      <p:sp>
        <p:nvSpPr>
          <p:cNvPr id="55296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fontAlgn="base">
              <a:spcBef>
                <a:spcPct val="0"/>
              </a:spcBef>
              <a:spcAft>
                <a:spcPct val="0"/>
              </a:spcAft>
              <a:buClr>
                <a:srgbClr val="000000"/>
              </a:buClr>
              <a:buSzPct val="100000"/>
              <a:buFont typeface="Times New Roman" pitchFamily="18" charset="0"/>
              <a:buNone/>
            </a:pPr>
            <a:fld id="{A36B8758-9955-4C51-B11A-695AD021D940}" type="slidenum">
              <a:rPr lang="en-US" altLang="en-US" sz="1200">
                <a:solidFill>
                  <a:prstClr val="black"/>
                </a:solidFill>
                <a:latin typeface="Arial Unicode MS" pitchFamily="34" charset="-128"/>
                <a:ea typeface="MS PGothic" pitchFamily="34" charset="-128"/>
              </a:rPr>
              <a:pPr algn="r" fontAlgn="base">
                <a:spcBef>
                  <a:spcPct val="0"/>
                </a:spcBef>
                <a:spcAft>
                  <a:spcPct val="0"/>
                </a:spcAft>
                <a:buClr>
                  <a:srgbClr val="000000"/>
                </a:buClr>
                <a:buSzPct val="100000"/>
                <a:buFont typeface="Times New Roman" pitchFamily="18" charset="0"/>
                <a:buNone/>
              </a:pPr>
              <a:t>17</a:t>
            </a:fld>
            <a:endParaRPr lang="en-US" altLang="en-US" sz="1200">
              <a:solidFill>
                <a:prstClr val="black"/>
              </a:solidFill>
              <a:latin typeface="Arial Unicode MS" pitchFamily="34" charset="-128"/>
              <a:ea typeface="MS PGothic"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3986"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57E33AF7-DB68-491B-9913-35464D9BC22A}" type="slidenum">
              <a:rPr lang="en-US" altLang="en-US" smtClean="0">
                <a:latin typeface="Arial" charset="0"/>
              </a:rPr>
              <a:pPr eaLnBrk="1" hangingPunct="1">
                <a:spcBef>
                  <a:spcPct val="0"/>
                </a:spcBef>
              </a:pPr>
              <a:t>18</a:t>
            </a:fld>
            <a:endParaRPr lang="en-US" altLang="en-US" smtClean="0">
              <a:latin typeface="Arial" charset="0"/>
            </a:endParaRPr>
          </a:p>
        </p:txBody>
      </p:sp>
      <p:sp>
        <p:nvSpPr>
          <p:cNvPr id="55398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53988"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400" smtClean="0">
              <a:solidFill>
                <a:srgbClr val="FFFFFF"/>
              </a:solidFill>
              <a:latin typeface="Calibri" pitchFamily="34" charset="0"/>
            </a:endParaRPr>
          </a:p>
        </p:txBody>
      </p:sp>
      <p:sp>
        <p:nvSpPr>
          <p:cNvPr id="553989"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1pPr>
            <a:lvl2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2pPr>
            <a:lvl3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3pPr>
            <a:lvl4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4pPr>
            <a:lvl5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9pPr>
          </a:lstStyle>
          <a:p>
            <a:pPr algn="r" eaLnBrk="1" fontAlgn="base" hangingPunct="1">
              <a:spcBef>
                <a:spcPct val="0"/>
              </a:spcBef>
              <a:spcAft>
                <a:spcPct val="0"/>
              </a:spcAft>
              <a:buSzPct val="100000"/>
            </a:pPr>
            <a:fld id="{87507020-6262-46F0-BB72-36B5A6294E1D}" type="slidenum">
              <a:rPr lang="en-US" altLang="en-US">
                <a:latin typeface="Arial" charset="0"/>
              </a:rPr>
              <a:pPr algn="r" eaLnBrk="1" fontAlgn="base" hangingPunct="1">
                <a:spcBef>
                  <a:spcPct val="0"/>
                </a:spcBef>
                <a:spcAft>
                  <a:spcPct val="0"/>
                </a:spcAft>
                <a:buSzPct val="100000"/>
              </a:pPr>
              <a:t>18</a:t>
            </a:fld>
            <a:endParaRPr lang="en-US" altLang="en-US">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Slide Image Placeholder 1"/>
          <p:cNvSpPr>
            <a:spLocks noGrp="1" noRot="1" noChangeAspect="1" noTextEdit="1"/>
          </p:cNvSpPr>
          <p:nvPr>
            <p:ph type="sldImg"/>
          </p:nvPr>
        </p:nvSpPr>
        <p:spPr>
          <a:xfrm>
            <a:off x="1143000" y="685800"/>
            <a:ext cx="4567238" cy="3424238"/>
          </a:xfrm>
          <a:ln/>
        </p:spPr>
      </p:sp>
      <p:sp>
        <p:nvSpPr>
          <p:cNvPr id="555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algn="ctr" eaLnBrk="1" hangingPunct="1">
              <a:spcBef>
                <a:spcPct val="0"/>
              </a:spcBef>
            </a:pPr>
            <a:endParaRPr lang="en-US" altLang="en-US" sz="1800" smtClean="0">
              <a:solidFill>
                <a:srgbClr val="FFFFFF"/>
              </a:solidFill>
              <a:latin typeface="Calibri" pitchFamily="34" charset="0"/>
            </a:endParaRPr>
          </a:p>
        </p:txBody>
      </p:sp>
      <p:sp>
        <p:nvSpPr>
          <p:cNvPr id="55501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fontAlgn="base">
              <a:spcBef>
                <a:spcPct val="0"/>
              </a:spcBef>
              <a:spcAft>
                <a:spcPct val="0"/>
              </a:spcAft>
              <a:buClr>
                <a:srgbClr val="000000"/>
              </a:buClr>
              <a:buSzPct val="100000"/>
              <a:buFont typeface="Times New Roman" pitchFamily="18" charset="0"/>
              <a:buNone/>
            </a:pPr>
            <a:fld id="{EB8FB0A1-2975-4946-9A03-BFA945825CF8}" type="slidenum">
              <a:rPr lang="en-US" altLang="en-US" sz="1200">
                <a:solidFill>
                  <a:prstClr val="black"/>
                </a:solidFill>
                <a:latin typeface="Arial Unicode MS" pitchFamily="34" charset="-128"/>
                <a:ea typeface="MS PGothic" pitchFamily="34" charset="-128"/>
              </a:rPr>
              <a:pPr algn="r" fontAlgn="base">
                <a:spcBef>
                  <a:spcPct val="0"/>
                </a:spcBef>
                <a:spcAft>
                  <a:spcPct val="0"/>
                </a:spcAft>
                <a:buClr>
                  <a:srgbClr val="000000"/>
                </a:buClr>
                <a:buSzPct val="100000"/>
                <a:buFont typeface="Times New Roman" pitchFamily="18" charset="0"/>
                <a:buNone/>
              </a:pPr>
              <a:t>19</a:t>
            </a:fld>
            <a:endParaRPr lang="en-US" altLang="en-US" sz="1200">
              <a:solidFill>
                <a:prstClr val="black"/>
              </a:solidFill>
              <a:latin typeface="Arial Unicode MS" pitchFamily="34" charset="-128"/>
              <a:ea typeface="MS PGothic"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9CA36A4D-8AFD-4881-84F1-4CD53A8903D7}" type="slidenum">
              <a:rPr lang="en-US" altLang="en-US" smtClean="0">
                <a:solidFill>
                  <a:srgbClr val="FFFFFF"/>
                </a:solidFill>
                <a:latin typeface="Arial" charset="0"/>
              </a:rPr>
              <a:pPr eaLnBrk="1" hangingPunct="1">
                <a:spcBef>
                  <a:spcPct val="0"/>
                </a:spcBef>
              </a:pPr>
              <a:t>2</a:t>
            </a:fld>
            <a:endParaRPr lang="en-US" altLang="en-US" smtClean="0">
              <a:solidFill>
                <a:srgbClr val="FFFFFF"/>
              </a:solidFill>
              <a:latin typeface="Arial" charset="0"/>
            </a:endParaRPr>
          </a:p>
        </p:txBody>
      </p:sp>
      <p:sp>
        <p:nvSpPr>
          <p:cNvPr id="535555" name="Slide Image Placeholder 1"/>
          <p:cNvSpPr>
            <a:spLocks noGrp="1" noRot="1" noChangeAspect="1" noTextEdit="1"/>
          </p:cNvSpPr>
          <p:nvPr>
            <p:ph type="sldImg"/>
          </p:nvPr>
        </p:nvSpPr>
        <p:spPr>
          <a:xfrm>
            <a:off x="1143000" y="685800"/>
            <a:ext cx="4567238" cy="3424238"/>
          </a:xfrm>
          <a:ln/>
        </p:spPr>
      </p:sp>
      <p:sp>
        <p:nvSpPr>
          <p:cNvPr id="535556" name="Notes Placeholder 2"/>
          <p:cNvSpPr>
            <a:spLocks noGrp="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algn="ctr" eaLnBrk="1" hangingPunct="1">
              <a:spcBef>
                <a:spcPct val="0"/>
              </a:spcBef>
            </a:pPr>
            <a:endParaRPr lang="en-US" altLang="en-US" sz="2000" b="1" smtClean="0">
              <a:solidFill>
                <a:schemeClr val="bg1"/>
              </a:solidFill>
              <a:latin typeface="Calibri" pitchFamily="34" charset="0"/>
            </a:endParaRPr>
          </a:p>
        </p:txBody>
      </p:sp>
      <p:sp>
        <p:nvSpPr>
          <p:cNvPr id="535557"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fontAlgn="base">
              <a:spcBef>
                <a:spcPct val="0"/>
              </a:spcBef>
              <a:spcAft>
                <a:spcPct val="0"/>
              </a:spcAft>
              <a:buClr>
                <a:srgbClr val="000000"/>
              </a:buClr>
              <a:buSzPct val="100000"/>
              <a:buFont typeface="Times New Roman" pitchFamily="18" charset="0"/>
              <a:buNone/>
            </a:pPr>
            <a:fld id="{ECFDA9D8-B95A-44C5-8B33-92D7142A5BCA}" type="slidenum">
              <a:rPr lang="en-US" altLang="en-US" sz="1200">
                <a:solidFill>
                  <a:srgbClr val="000000"/>
                </a:solidFill>
                <a:latin typeface="Arial" charset="0"/>
                <a:ea typeface="MS PGothic" pitchFamily="34" charset="-128"/>
              </a:rPr>
              <a:pPr algn="r" fontAlgn="base">
                <a:spcBef>
                  <a:spcPct val="0"/>
                </a:spcBef>
                <a:spcAft>
                  <a:spcPct val="0"/>
                </a:spcAft>
                <a:buClr>
                  <a:srgbClr val="000000"/>
                </a:buClr>
                <a:buSzPct val="100000"/>
                <a:buFont typeface="Times New Roman" pitchFamily="18" charset="0"/>
                <a:buNone/>
              </a:pPr>
              <a:t>2</a:t>
            </a:fld>
            <a:endParaRPr lang="en-US" altLang="en-US" sz="1200">
              <a:solidFill>
                <a:srgbClr val="000000"/>
              </a:solidFill>
              <a:latin typeface="Arial" charset="0"/>
              <a:ea typeface="MS PGothic"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6034"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1A54FB64-13CB-40F8-B096-02E18261FFF6}" type="slidenum">
              <a:rPr lang="en-US" altLang="en-US" smtClean="0">
                <a:latin typeface="Arial" charset="0"/>
              </a:rPr>
              <a:pPr eaLnBrk="1" hangingPunct="1">
                <a:spcBef>
                  <a:spcPct val="0"/>
                </a:spcBef>
              </a:pPr>
              <a:t>20</a:t>
            </a:fld>
            <a:endParaRPr lang="en-US" altLang="en-US" smtClean="0">
              <a:latin typeface="Arial" charset="0"/>
            </a:endParaRPr>
          </a:p>
        </p:txBody>
      </p:sp>
      <p:sp>
        <p:nvSpPr>
          <p:cNvPr id="55603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56036"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400" smtClean="0">
              <a:solidFill>
                <a:srgbClr val="FFFFFF"/>
              </a:solidFill>
              <a:latin typeface="Calibri" pitchFamily="34" charset="0"/>
            </a:endParaRPr>
          </a:p>
        </p:txBody>
      </p:sp>
      <p:sp>
        <p:nvSpPr>
          <p:cNvPr id="556037"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1pPr>
            <a:lvl2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2pPr>
            <a:lvl3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3pPr>
            <a:lvl4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4pPr>
            <a:lvl5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9pPr>
          </a:lstStyle>
          <a:p>
            <a:pPr algn="r" eaLnBrk="1" fontAlgn="base" hangingPunct="1">
              <a:spcBef>
                <a:spcPct val="0"/>
              </a:spcBef>
              <a:spcAft>
                <a:spcPct val="0"/>
              </a:spcAft>
              <a:buSzPct val="100000"/>
            </a:pPr>
            <a:fld id="{D2F1DE5A-321F-46A6-8EE7-E6339DB2E303}" type="slidenum">
              <a:rPr lang="en-US" altLang="en-US">
                <a:latin typeface="Arial" charset="0"/>
              </a:rPr>
              <a:pPr algn="r" eaLnBrk="1" fontAlgn="base" hangingPunct="1">
                <a:spcBef>
                  <a:spcPct val="0"/>
                </a:spcBef>
                <a:spcAft>
                  <a:spcPct val="0"/>
                </a:spcAft>
                <a:buSzPct val="100000"/>
              </a:pPr>
              <a:t>20</a:t>
            </a:fld>
            <a:endParaRPr lang="en-US" altLang="en-US">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7058"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E73431F4-F095-409A-8AC2-09BADCF2D39C}" type="slidenum">
              <a:rPr lang="en-US" altLang="en-US" smtClean="0">
                <a:latin typeface="Arial" charset="0"/>
              </a:rPr>
              <a:pPr eaLnBrk="1" hangingPunct="1">
                <a:spcBef>
                  <a:spcPct val="0"/>
                </a:spcBef>
              </a:pPr>
              <a:t>21</a:t>
            </a:fld>
            <a:endParaRPr lang="en-US" altLang="en-US" smtClean="0">
              <a:latin typeface="Arial" charset="0"/>
            </a:endParaRPr>
          </a:p>
        </p:txBody>
      </p:sp>
      <p:sp>
        <p:nvSpPr>
          <p:cNvPr id="55705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57060"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400" smtClean="0">
              <a:solidFill>
                <a:srgbClr val="FFFFFF"/>
              </a:solidFill>
              <a:latin typeface="Calibri" pitchFamily="34" charset="0"/>
            </a:endParaRPr>
          </a:p>
        </p:txBody>
      </p:sp>
      <p:sp>
        <p:nvSpPr>
          <p:cNvPr id="557061"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1pPr>
            <a:lvl2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2pPr>
            <a:lvl3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3pPr>
            <a:lvl4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4pPr>
            <a:lvl5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9pPr>
          </a:lstStyle>
          <a:p>
            <a:pPr algn="r" eaLnBrk="1" fontAlgn="base" hangingPunct="1">
              <a:spcBef>
                <a:spcPct val="0"/>
              </a:spcBef>
              <a:spcAft>
                <a:spcPct val="0"/>
              </a:spcAft>
              <a:buSzPct val="100000"/>
            </a:pPr>
            <a:fld id="{04A1AEC4-B435-4CF9-817F-D9954456E8DC}" type="slidenum">
              <a:rPr lang="en-US" altLang="en-US">
                <a:latin typeface="Arial" charset="0"/>
              </a:rPr>
              <a:pPr algn="r" eaLnBrk="1" fontAlgn="base" hangingPunct="1">
                <a:spcBef>
                  <a:spcPct val="0"/>
                </a:spcBef>
                <a:spcAft>
                  <a:spcPct val="0"/>
                </a:spcAft>
                <a:buSzPct val="100000"/>
              </a:pPr>
              <a:t>21</a:t>
            </a:fld>
            <a:endParaRPr lang="en-US" altLang="en-US">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8082"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53264EE0-8A9B-4917-B047-66B6414428A2}" type="slidenum">
              <a:rPr lang="en-US" altLang="en-US" smtClean="0">
                <a:latin typeface="Arial" charset="0"/>
              </a:rPr>
              <a:pPr eaLnBrk="1" hangingPunct="1">
                <a:spcBef>
                  <a:spcPct val="0"/>
                </a:spcBef>
              </a:pPr>
              <a:t>22</a:t>
            </a:fld>
            <a:endParaRPr lang="en-US" altLang="en-US" smtClean="0">
              <a:latin typeface="Arial" charset="0"/>
            </a:endParaRPr>
          </a:p>
        </p:txBody>
      </p:sp>
      <p:sp>
        <p:nvSpPr>
          <p:cNvPr id="55808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58084"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smtClean="0">
              <a:solidFill>
                <a:srgbClr val="FFFFFF"/>
              </a:solidFill>
              <a:latin typeface="Calibri" pitchFamily="34" charset="0"/>
            </a:endParaRPr>
          </a:p>
        </p:txBody>
      </p:sp>
      <p:sp>
        <p:nvSpPr>
          <p:cNvPr id="558085"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1pPr>
            <a:lvl2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2pPr>
            <a:lvl3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3pPr>
            <a:lvl4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4pPr>
            <a:lvl5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9pPr>
          </a:lstStyle>
          <a:p>
            <a:pPr algn="r" eaLnBrk="1" fontAlgn="base" hangingPunct="1">
              <a:spcBef>
                <a:spcPct val="0"/>
              </a:spcBef>
              <a:spcAft>
                <a:spcPct val="0"/>
              </a:spcAft>
              <a:buSzPct val="100000"/>
            </a:pPr>
            <a:fld id="{123ADA73-2A98-43B5-B6FE-9ACACD2F93E2}" type="slidenum">
              <a:rPr lang="en-US" altLang="en-US">
                <a:latin typeface="Arial" charset="0"/>
              </a:rPr>
              <a:pPr algn="r" eaLnBrk="1" fontAlgn="base" hangingPunct="1">
                <a:spcBef>
                  <a:spcPct val="0"/>
                </a:spcBef>
                <a:spcAft>
                  <a:spcPct val="0"/>
                </a:spcAft>
                <a:buSzPct val="100000"/>
              </a:pPr>
              <a:t>22</a:t>
            </a:fld>
            <a:endParaRPr lang="en-US" altLang="en-US">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8626"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877DACEE-0E05-48AB-917B-4AD679D9D898}" type="slidenum">
              <a:rPr lang="en-US" altLang="en-US" smtClean="0">
                <a:solidFill>
                  <a:srgbClr val="FFFFFF"/>
                </a:solidFill>
                <a:latin typeface="Arial" charset="0"/>
              </a:rPr>
              <a:pPr eaLnBrk="1" hangingPunct="1">
                <a:spcBef>
                  <a:spcPct val="0"/>
                </a:spcBef>
              </a:pPr>
              <a:t>23</a:t>
            </a:fld>
            <a:endParaRPr lang="en-US" altLang="en-US" smtClean="0">
              <a:solidFill>
                <a:srgbClr val="FFFFFF"/>
              </a:solidFill>
              <a:latin typeface="Arial" charset="0"/>
            </a:endParaRPr>
          </a:p>
        </p:txBody>
      </p:sp>
      <p:sp>
        <p:nvSpPr>
          <p:cNvPr id="538627" name="Rectangle 1"/>
          <p:cNvSpPr>
            <a:spLocks noGrp="1" noRot="1" noChangeAspect="1" noChangeArrowheads="1" noTextEdit="1"/>
          </p:cNvSpPr>
          <p:nvPr>
            <p:ph type="sldImg"/>
          </p:nvPr>
        </p:nvSpPr>
        <p:spPr>
          <a:xfrm>
            <a:off x="1143000" y="685800"/>
            <a:ext cx="4567238" cy="3424238"/>
          </a:xfrm>
          <a:solidFill>
            <a:srgbClr val="FFFFFF"/>
          </a:solidFill>
          <a:ln/>
        </p:spPr>
      </p:sp>
      <p:sp>
        <p:nvSpPr>
          <p:cNvPr id="53862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400" smtClean="0">
              <a:solidFill>
                <a:srgbClr val="FFFFFF"/>
              </a:solidFill>
            </a:endParaRPr>
          </a:p>
        </p:txBody>
      </p:sp>
      <p:sp>
        <p:nvSpPr>
          <p:cNvPr id="538629"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1pPr>
            <a:lvl2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2pPr>
            <a:lvl3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3pPr>
            <a:lvl4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4pPr>
            <a:lvl5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9pPr>
          </a:lstStyle>
          <a:p>
            <a:pPr algn="r" eaLnBrk="1" fontAlgn="base" hangingPunct="1">
              <a:spcBef>
                <a:spcPct val="0"/>
              </a:spcBef>
              <a:spcAft>
                <a:spcPct val="0"/>
              </a:spcAft>
              <a:buSzPct val="100000"/>
            </a:pPr>
            <a:fld id="{0C7330BE-DA56-4840-831C-4CD2854FD868}" type="slidenum">
              <a:rPr lang="en-US" altLang="en-US">
                <a:latin typeface="Arial" charset="0"/>
                <a:cs typeface="Arial" charset="0"/>
              </a:rPr>
              <a:pPr algn="r" eaLnBrk="1" fontAlgn="base" hangingPunct="1">
                <a:spcBef>
                  <a:spcPct val="0"/>
                </a:spcBef>
                <a:spcAft>
                  <a:spcPct val="0"/>
                </a:spcAft>
                <a:buSzPct val="100000"/>
              </a:pPr>
              <a:t>23</a:t>
            </a:fld>
            <a:endParaRPr lang="en-US" altLang="en-US">
              <a:latin typeface="Arial" charset="0"/>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67238" cy="34242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B217830D-21F2-4F20-842C-C3FC4355F3A2}" type="slidenum">
              <a:rPr lang="en-US" smtClean="0">
                <a:solidFill>
                  <a:prstClr val="white"/>
                </a:solidFill>
              </a:rPr>
              <a:pPr>
                <a:defRPr/>
              </a:pPr>
              <a:t>24</a:t>
            </a:fld>
            <a:endParaRPr lang="en-US" dirty="0">
              <a:solidFill>
                <a:prstClr val="white"/>
              </a:solidFill>
            </a:endParaRPr>
          </a:p>
        </p:txBody>
      </p:sp>
    </p:spTree>
    <p:extLst>
      <p:ext uri="{BB962C8B-B14F-4D97-AF65-F5344CB8AC3E}">
        <p14:creationId xmlns:p14="http://schemas.microsoft.com/office/powerpoint/2010/main" val="1399381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67238" cy="34242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B217830D-21F2-4F20-842C-C3FC4355F3A2}" type="slidenum">
              <a:rPr lang="en-US" smtClean="0">
                <a:solidFill>
                  <a:prstClr val="white"/>
                </a:solidFill>
              </a:rPr>
              <a:pPr>
                <a:defRPr/>
              </a:pPr>
              <a:t>26</a:t>
            </a:fld>
            <a:endParaRPr lang="en-US" dirty="0">
              <a:solidFill>
                <a:prstClr val="white"/>
              </a:solidFill>
            </a:endParaRPr>
          </a:p>
        </p:txBody>
      </p:sp>
    </p:spTree>
    <p:extLst>
      <p:ext uri="{BB962C8B-B14F-4D97-AF65-F5344CB8AC3E}">
        <p14:creationId xmlns:p14="http://schemas.microsoft.com/office/powerpoint/2010/main" val="1399381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67238" cy="34242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B217830D-21F2-4F20-842C-C3FC4355F3A2}" type="slidenum">
              <a:rPr lang="en-US" smtClean="0">
                <a:solidFill>
                  <a:prstClr val="white"/>
                </a:solidFill>
              </a:rPr>
              <a:pPr>
                <a:defRPr/>
              </a:pPr>
              <a:t>27</a:t>
            </a:fld>
            <a:endParaRPr lang="en-US" dirty="0">
              <a:solidFill>
                <a:prstClr val="white"/>
              </a:solidFill>
            </a:endParaRPr>
          </a:p>
        </p:txBody>
      </p:sp>
    </p:spTree>
    <p:extLst>
      <p:ext uri="{BB962C8B-B14F-4D97-AF65-F5344CB8AC3E}">
        <p14:creationId xmlns:p14="http://schemas.microsoft.com/office/powerpoint/2010/main" val="1399381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Image Placeholder 1"/>
          <p:cNvSpPr>
            <a:spLocks noGrp="1" noRot="1" noChangeAspect="1" noTextEdit="1"/>
          </p:cNvSpPr>
          <p:nvPr>
            <p:ph type="sldImg"/>
          </p:nvPr>
        </p:nvSpPr>
        <p:spPr>
          <a:xfrm>
            <a:off x="1143000" y="685800"/>
            <a:ext cx="4567238" cy="3424238"/>
          </a:xfrm>
          <a:ln/>
        </p:spPr>
      </p:sp>
      <p:sp>
        <p:nvSpPr>
          <p:cNvPr id="218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algn="ctr" eaLnBrk="1" hangingPunct="1">
              <a:spcBef>
                <a:spcPct val="0"/>
              </a:spcBef>
            </a:pPr>
            <a:endParaRPr lang="en-US" altLang="en-US" sz="1800" smtClean="0">
              <a:solidFill>
                <a:srgbClr val="FFFFFF"/>
              </a:solidFill>
              <a:latin typeface="Calibri" pitchFamily="34" charset="0"/>
            </a:endParaRPr>
          </a:p>
        </p:txBody>
      </p:sp>
      <p:sp>
        <p:nvSpPr>
          <p:cNvPr id="21811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fontAlgn="base">
              <a:spcBef>
                <a:spcPct val="0"/>
              </a:spcBef>
              <a:spcAft>
                <a:spcPct val="0"/>
              </a:spcAft>
              <a:buClr>
                <a:srgbClr val="000000"/>
              </a:buClr>
              <a:buSzPct val="100000"/>
              <a:buFont typeface="Times New Roman" pitchFamily="18" charset="0"/>
              <a:buNone/>
            </a:pPr>
            <a:fld id="{0E750535-F977-42D5-B00C-446EAC68601C}" type="slidenum">
              <a:rPr lang="en-US" altLang="en-US" sz="1200">
                <a:solidFill>
                  <a:srgbClr val="000000"/>
                </a:solidFill>
                <a:latin typeface="Arial Unicode MS" pitchFamily="34" charset="-128"/>
                <a:ea typeface="MS PGothic" pitchFamily="34" charset="-128"/>
              </a:rPr>
              <a:pPr algn="r" fontAlgn="base">
                <a:spcBef>
                  <a:spcPct val="0"/>
                </a:spcBef>
                <a:spcAft>
                  <a:spcPct val="0"/>
                </a:spcAft>
                <a:buClr>
                  <a:srgbClr val="000000"/>
                </a:buClr>
                <a:buSzPct val="100000"/>
                <a:buFont typeface="Times New Roman" pitchFamily="18" charset="0"/>
                <a:buNone/>
              </a:pPr>
              <a:t>28</a:t>
            </a:fld>
            <a:endParaRPr lang="en-US" altLang="en-US" sz="1200">
              <a:solidFill>
                <a:srgbClr val="000000"/>
              </a:solidFill>
              <a:latin typeface="Arial Unicode MS" pitchFamily="34" charset="-128"/>
              <a:ea typeface="MS PGothic"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6578"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67ABA8AC-719F-4F8B-A224-50ACB096CB2F}" type="slidenum">
              <a:rPr lang="en-US" altLang="en-US" smtClean="0">
                <a:latin typeface="Arial" charset="0"/>
              </a:rPr>
              <a:pPr eaLnBrk="1" hangingPunct="1">
                <a:spcBef>
                  <a:spcPct val="0"/>
                </a:spcBef>
              </a:pPr>
              <a:t>3</a:t>
            </a:fld>
            <a:endParaRPr lang="en-US" altLang="en-US" smtClean="0">
              <a:latin typeface="Arial" charset="0"/>
            </a:endParaRPr>
          </a:p>
        </p:txBody>
      </p:sp>
      <p:sp>
        <p:nvSpPr>
          <p:cNvPr id="53657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36580"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000" b="1" smtClean="0">
              <a:solidFill>
                <a:srgbClr val="FFFFFF"/>
              </a:solidFill>
              <a:latin typeface="Calibri" pitchFamily="34" charset="0"/>
            </a:endParaRPr>
          </a:p>
        </p:txBody>
      </p:sp>
      <p:sp>
        <p:nvSpPr>
          <p:cNvPr id="536581"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1pPr>
            <a:lvl2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2pPr>
            <a:lvl3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3pPr>
            <a:lvl4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4pPr>
            <a:lvl5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9pPr>
          </a:lstStyle>
          <a:p>
            <a:pPr algn="r" eaLnBrk="1" fontAlgn="base" hangingPunct="1">
              <a:spcBef>
                <a:spcPct val="0"/>
              </a:spcBef>
              <a:spcAft>
                <a:spcPct val="0"/>
              </a:spcAft>
              <a:buSzPct val="100000"/>
            </a:pPr>
            <a:fld id="{41BEA277-08D6-42B1-AE02-103B8B365C91}" type="slidenum">
              <a:rPr lang="en-US" altLang="en-US">
                <a:latin typeface="Arial" charset="0"/>
              </a:rPr>
              <a:pPr algn="r" eaLnBrk="1" fontAlgn="base" hangingPunct="1">
                <a:spcBef>
                  <a:spcPct val="0"/>
                </a:spcBef>
                <a:spcAft>
                  <a:spcPct val="0"/>
                </a:spcAft>
                <a:buSzPct val="100000"/>
              </a:pPr>
              <a:t>3</a:t>
            </a:fld>
            <a:endParaRPr lang="en-US" altLang="en-U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Slide Image Placeholder 1"/>
          <p:cNvSpPr>
            <a:spLocks noGrp="1" noRot="1" noChangeAspect="1" noTextEdit="1"/>
          </p:cNvSpPr>
          <p:nvPr>
            <p:ph type="sldImg"/>
          </p:nvPr>
        </p:nvSpPr>
        <p:spPr>
          <a:xfrm>
            <a:off x="1143000" y="685800"/>
            <a:ext cx="4567238" cy="3424238"/>
          </a:xfrm>
          <a:ln/>
        </p:spPr>
      </p:sp>
      <p:sp>
        <p:nvSpPr>
          <p:cNvPr id="541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algn="ctr" eaLnBrk="1" hangingPunct="1">
              <a:spcBef>
                <a:spcPct val="0"/>
              </a:spcBef>
            </a:pPr>
            <a:endParaRPr lang="en-US" altLang="en-US" sz="2000" b="1" smtClean="0">
              <a:solidFill>
                <a:schemeClr val="bg1"/>
              </a:solidFill>
              <a:latin typeface="Calibri" pitchFamily="34" charset="0"/>
            </a:endParaRPr>
          </a:p>
        </p:txBody>
      </p:sp>
      <p:sp>
        <p:nvSpPr>
          <p:cNvPr id="54170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fontAlgn="base">
              <a:spcBef>
                <a:spcPct val="0"/>
              </a:spcBef>
              <a:spcAft>
                <a:spcPct val="0"/>
              </a:spcAft>
              <a:buClr>
                <a:srgbClr val="000000"/>
              </a:buClr>
              <a:buSzPct val="100000"/>
              <a:buFont typeface="Times New Roman" pitchFamily="18" charset="0"/>
              <a:buNone/>
            </a:pPr>
            <a:fld id="{5908CD99-7319-4E41-8546-688AA306A09B}" type="slidenum">
              <a:rPr lang="en-US" altLang="en-US" sz="1200">
                <a:solidFill>
                  <a:prstClr val="black"/>
                </a:solidFill>
                <a:latin typeface="Arial Unicode MS" pitchFamily="34" charset="-128"/>
                <a:ea typeface="MS PGothic" pitchFamily="34" charset="-128"/>
              </a:rPr>
              <a:pPr algn="r" fontAlgn="base">
                <a:spcBef>
                  <a:spcPct val="0"/>
                </a:spcBef>
                <a:spcAft>
                  <a:spcPct val="0"/>
                </a:spcAft>
                <a:buClr>
                  <a:srgbClr val="000000"/>
                </a:buClr>
                <a:buSzPct val="100000"/>
                <a:buFont typeface="Times New Roman" pitchFamily="18" charset="0"/>
                <a:buNone/>
              </a:pPr>
              <a:t>4</a:t>
            </a:fld>
            <a:endParaRPr lang="en-US" altLang="en-US" sz="1200">
              <a:solidFill>
                <a:prstClr val="black"/>
              </a:solidFill>
              <a:latin typeface="Arial Unicode MS" pitchFamily="34" charset="-128"/>
              <a:ea typeface="MS PGothic"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Slide Image Placeholder 1"/>
          <p:cNvSpPr>
            <a:spLocks noGrp="1" noRot="1" noChangeAspect="1" noTextEdit="1"/>
          </p:cNvSpPr>
          <p:nvPr>
            <p:ph type="sldImg"/>
          </p:nvPr>
        </p:nvSpPr>
        <p:spPr>
          <a:xfrm>
            <a:off x="1143000" y="685800"/>
            <a:ext cx="4567238" cy="3424238"/>
          </a:xfrm>
          <a:ln/>
        </p:spPr>
      </p:sp>
      <p:sp>
        <p:nvSpPr>
          <p:cNvPr id="542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algn="ctr" eaLnBrk="1" hangingPunct="1">
              <a:spcBef>
                <a:spcPct val="0"/>
              </a:spcBef>
            </a:pPr>
            <a:endParaRPr lang="en-US" altLang="en-US" sz="1800" smtClean="0">
              <a:solidFill>
                <a:srgbClr val="FFFFFF"/>
              </a:solidFill>
              <a:latin typeface="Calibri" pitchFamily="34" charset="0"/>
            </a:endParaRPr>
          </a:p>
        </p:txBody>
      </p:sp>
      <p:sp>
        <p:nvSpPr>
          <p:cNvPr id="54272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fontAlgn="base">
              <a:spcBef>
                <a:spcPct val="0"/>
              </a:spcBef>
              <a:spcAft>
                <a:spcPct val="0"/>
              </a:spcAft>
              <a:buClr>
                <a:srgbClr val="000000"/>
              </a:buClr>
              <a:buSzPct val="100000"/>
              <a:buFont typeface="Times New Roman" pitchFamily="18" charset="0"/>
              <a:buNone/>
            </a:pPr>
            <a:fld id="{5C098D84-EDDB-40BE-9A96-D36EB610EDB1}" type="slidenum">
              <a:rPr lang="en-US" altLang="en-US" sz="1200">
                <a:solidFill>
                  <a:prstClr val="black"/>
                </a:solidFill>
                <a:latin typeface="Arial Unicode MS" pitchFamily="34" charset="-128"/>
                <a:ea typeface="MS PGothic" pitchFamily="34" charset="-128"/>
              </a:rPr>
              <a:pPr algn="r" fontAlgn="base">
                <a:spcBef>
                  <a:spcPct val="0"/>
                </a:spcBef>
                <a:spcAft>
                  <a:spcPct val="0"/>
                </a:spcAft>
                <a:buClr>
                  <a:srgbClr val="000000"/>
                </a:buClr>
                <a:buSzPct val="100000"/>
                <a:buFont typeface="Times New Roman" pitchFamily="18" charset="0"/>
                <a:buNone/>
              </a:pPr>
              <a:t>5</a:t>
            </a:fld>
            <a:endParaRPr lang="en-US" altLang="en-US" sz="1200">
              <a:solidFill>
                <a:prstClr val="black"/>
              </a:solidFill>
              <a:latin typeface="Arial Unicode MS" pitchFamily="34" charset="-128"/>
              <a:ea typeface="MS PGothic"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3746"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598738A2-D180-4AB1-9F6E-4A65073FB53C}" type="slidenum">
              <a:rPr lang="en-US" altLang="en-US" smtClean="0">
                <a:latin typeface="Arial" charset="0"/>
              </a:rPr>
              <a:pPr eaLnBrk="1" hangingPunct="1">
                <a:spcBef>
                  <a:spcPct val="0"/>
                </a:spcBef>
              </a:pPr>
              <a:t>6</a:t>
            </a:fld>
            <a:endParaRPr lang="en-US" altLang="en-US" smtClean="0">
              <a:latin typeface="Arial" charset="0"/>
            </a:endParaRPr>
          </a:p>
        </p:txBody>
      </p:sp>
      <p:sp>
        <p:nvSpPr>
          <p:cNvPr id="54374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43748"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400" smtClean="0">
              <a:solidFill>
                <a:srgbClr val="FFFFFF"/>
              </a:solidFill>
              <a:latin typeface="Calibri" pitchFamily="34" charset="0"/>
            </a:endParaRPr>
          </a:p>
        </p:txBody>
      </p:sp>
      <p:sp>
        <p:nvSpPr>
          <p:cNvPr id="543749"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1pPr>
            <a:lvl2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2pPr>
            <a:lvl3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3pPr>
            <a:lvl4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4pPr>
            <a:lvl5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9pPr>
          </a:lstStyle>
          <a:p>
            <a:pPr algn="r" eaLnBrk="1" fontAlgn="base" hangingPunct="1">
              <a:spcBef>
                <a:spcPct val="0"/>
              </a:spcBef>
              <a:spcAft>
                <a:spcPct val="0"/>
              </a:spcAft>
              <a:buSzPct val="100000"/>
            </a:pPr>
            <a:fld id="{45254D0C-2F84-431E-ABEF-E16BEC15F670}" type="slidenum">
              <a:rPr lang="en-US" altLang="en-US">
                <a:latin typeface="Arial" charset="0"/>
              </a:rPr>
              <a:pPr algn="r" eaLnBrk="1" fontAlgn="base" hangingPunct="1">
                <a:spcBef>
                  <a:spcPct val="0"/>
                </a:spcBef>
                <a:spcAft>
                  <a:spcPct val="0"/>
                </a:spcAft>
                <a:buSzPct val="100000"/>
              </a:pPr>
              <a:t>6</a:t>
            </a:fld>
            <a:endParaRPr lang="en-US" altLang="en-US">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Slide Image Placeholder 1"/>
          <p:cNvSpPr>
            <a:spLocks noGrp="1" noRot="1" noChangeAspect="1" noTextEdit="1"/>
          </p:cNvSpPr>
          <p:nvPr>
            <p:ph type="sldImg"/>
          </p:nvPr>
        </p:nvSpPr>
        <p:spPr>
          <a:xfrm>
            <a:off x="1143000" y="685800"/>
            <a:ext cx="4567238" cy="3424238"/>
          </a:xfrm>
          <a:ln/>
        </p:spPr>
      </p:sp>
      <p:sp>
        <p:nvSpPr>
          <p:cNvPr id="544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algn="ctr" eaLnBrk="1" hangingPunct="1">
              <a:spcBef>
                <a:spcPct val="0"/>
              </a:spcBef>
            </a:pPr>
            <a:endParaRPr lang="en-US" altLang="en-US" sz="1800" smtClean="0">
              <a:solidFill>
                <a:srgbClr val="FFFFFF"/>
              </a:solidFill>
              <a:latin typeface="Calibri" pitchFamily="34" charset="0"/>
            </a:endParaRPr>
          </a:p>
        </p:txBody>
      </p:sp>
      <p:sp>
        <p:nvSpPr>
          <p:cNvPr id="54477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fontAlgn="base">
              <a:spcBef>
                <a:spcPct val="0"/>
              </a:spcBef>
              <a:spcAft>
                <a:spcPct val="0"/>
              </a:spcAft>
              <a:buClr>
                <a:srgbClr val="000000"/>
              </a:buClr>
              <a:buSzPct val="100000"/>
              <a:buFont typeface="Times New Roman" pitchFamily="18" charset="0"/>
              <a:buNone/>
            </a:pPr>
            <a:fld id="{0EA6C26E-891B-49F5-85C9-47833F554F3D}" type="slidenum">
              <a:rPr lang="en-US" altLang="en-US" sz="1200">
                <a:solidFill>
                  <a:prstClr val="black"/>
                </a:solidFill>
                <a:latin typeface="Arial Unicode MS" pitchFamily="34" charset="-128"/>
                <a:ea typeface="MS PGothic" pitchFamily="34" charset="-128"/>
              </a:rPr>
              <a:pPr algn="r" fontAlgn="base">
                <a:spcBef>
                  <a:spcPct val="0"/>
                </a:spcBef>
                <a:spcAft>
                  <a:spcPct val="0"/>
                </a:spcAft>
                <a:buClr>
                  <a:srgbClr val="000000"/>
                </a:buClr>
                <a:buSzPct val="100000"/>
                <a:buFont typeface="Times New Roman" pitchFamily="18" charset="0"/>
                <a:buNone/>
              </a:pPr>
              <a:t>7</a:t>
            </a:fld>
            <a:endParaRPr lang="en-US" altLang="en-US" sz="1200">
              <a:solidFill>
                <a:prstClr val="black"/>
              </a:solidFill>
              <a:latin typeface="Arial Unicode MS" pitchFamily="34" charset="-128"/>
              <a:ea typeface="MS PGothic"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7602"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A625C6A1-95CD-49C9-A48C-3603966732E4}" type="slidenum">
              <a:rPr lang="en-US" altLang="en-US" smtClean="0">
                <a:solidFill>
                  <a:srgbClr val="FFFFFF"/>
                </a:solidFill>
                <a:latin typeface="Arial" charset="0"/>
              </a:rPr>
              <a:pPr eaLnBrk="1" hangingPunct="1">
                <a:spcBef>
                  <a:spcPct val="0"/>
                </a:spcBef>
              </a:pPr>
              <a:t>8</a:t>
            </a:fld>
            <a:endParaRPr lang="en-US" altLang="en-US" smtClean="0">
              <a:solidFill>
                <a:srgbClr val="FFFFFF"/>
              </a:solidFill>
              <a:latin typeface="Arial" charset="0"/>
            </a:endParaRPr>
          </a:p>
        </p:txBody>
      </p:sp>
      <p:sp>
        <p:nvSpPr>
          <p:cNvPr id="537603" name="Rectangle 1"/>
          <p:cNvSpPr>
            <a:spLocks noGrp="1" noRot="1" noChangeAspect="1" noChangeArrowheads="1" noTextEdit="1"/>
          </p:cNvSpPr>
          <p:nvPr>
            <p:ph type="sldImg"/>
          </p:nvPr>
        </p:nvSpPr>
        <p:spPr>
          <a:xfrm>
            <a:off x="1143000" y="685800"/>
            <a:ext cx="4567238" cy="3424238"/>
          </a:xfrm>
          <a:solidFill>
            <a:srgbClr val="FFFFFF"/>
          </a:solidFill>
          <a:ln/>
        </p:spPr>
      </p:sp>
      <p:sp>
        <p:nvSpPr>
          <p:cNvPr id="53760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400" smtClean="0">
              <a:solidFill>
                <a:srgbClr val="FFFFFF"/>
              </a:solidFill>
            </a:endParaRPr>
          </a:p>
        </p:txBody>
      </p:sp>
      <p:sp>
        <p:nvSpPr>
          <p:cNvPr id="537605"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1pPr>
            <a:lvl2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2pPr>
            <a:lvl3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3pPr>
            <a:lvl4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4pPr>
            <a:lvl5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9pPr>
          </a:lstStyle>
          <a:p>
            <a:pPr algn="r" eaLnBrk="1" fontAlgn="base" hangingPunct="1">
              <a:spcBef>
                <a:spcPct val="0"/>
              </a:spcBef>
              <a:spcAft>
                <a:spcPct val="0"/>
              </a:spcAft>
              <a:buSzPct val="100000"/>
            </a:pPr>
            <a:fld id="{A823E028-EC90-48EC-A306-36B458A2BE00}" type="slidenum">
              <a:rPr lang="en-US" altLang="en-US">
                <a:latin typeface="Arial" charset="0"/>
                <a:cs typeface="Arial" charset="0"/>
              </a:rPr>
              <a:pPr algn="r" eaLnBrk="1" fontAlgn="base" hangingPunct="1">
                <a:spcBef>
                  <a:spcPct val="0"/>
                </a:spcBef>
                <a:spcAft>
                  <a:spcPct val="0"/>
                </a:spcAft>
                <a:buSzPct val="100000"/>
              </a:pPr>
              <a:t>8</a:t>
            </a:fld>
            <a:endParaRPr lang="en-US" altLang="en-US">
              <a:latin typeface="Arial" charset="0"/>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fld id="{F375EA00-8490-4E80-944F-76FE947B1CA2}" type="slidenum">
              <a:rPr lang="en-US" sz="1200">
                <a:solidFill>
                  <a:prstClr val="black"/>
                </a:solidFill>
              </a:rPr>
              <a:pPr eaLnBrk="1" hangingPunct="1"/>
              <a:t>9</a:t>
            </a:fld>
            <a:endParaRPr lang="en-US" sz="1200">
              <a:solidFill>
                <a:prstClr val="black"/>
              </a:solidFill>
            </a:endParaRPr>
          </a:p>
        </p:txBody>
      </p:sp>
      <p:sp>
        <p:nvSpPr>
          <p:cNvPr id="18435" name="Slide Image Placeholder 1"/>
          <p:cNvSpPr>
            <a:spLocks noGrp="1" noRot="1" noChangeAspect="1" noTextEdit="1"/>
          </p:cNvSpPr>
          <p:nvPr>
            <p:ph type="sldImg"/>
          </p:nvPr>
        </p:nvSpPr>
        <p:spPr>
          <a:xfrm>
            <a:off x="1371600" y="1143000"/>
            <a:ext cx="4114800" cy="3086100"/>
          </a:xfrm>
          <a:ln/>
        </p:spPr>
      </p:sp>
      <p:sp>
        <p:nvSpPr>
          <p:cNvPr id="18436" name="Notes Placeholder 2"/>
          <p:cNvSpPr>
            <a:spLocks noGrp="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sz="2000" b="1" smtClean="0">
              <a:solidFill>
                <a:schemeClr val="bg1"/>
              </a:solidFill>
              <a:latin typeface="Calibri" panose="020F0502020204030204" pitchFamily="34" charset="0"/>
            </a:endParaRPr>
          </a:p>
        </p:txBody>
      </p:sp>
      <p:sp>
        <p:nvSpPr>
          <p:cNvPr id="18437"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r" eaLnBrk="1" fontAlgn="base" hangingPunct="1">
              <a:spcBef>
                <a:spcPct val="0"/>
              </a:spcBef>
              <a:spcAft>
                <a:spcPct val="0"/>
              </a:spcAft>
            </a:pPr>
            <a:fld id="{25A4F0A0-18CF-42B7-B721-08597C75AA43}" type="slidenum">
              <a:rPr lang="en-US" sz="1200">
                <a:solidFill>
                  <a:prstClr val="black"/>
                </a:solidFill>
                <a:latin typeface="Arial" panose="020B0604020202020204" pitchFamily="34" charset="0"/>
                <a:ea typeface="MS PGothic" pitchFamily="34" charset="-128"/>
              </a:rPr>
              <a:pPr algn="r" eaLnBrk="1" fontAlgn="base" hangingPunct="1">
                <a:spcBef>
                  <a:spcPct val="0"/>
                </a:spcBef>
                <a:spcAft>
                  <a:spcPct val="0"/>
                </a:spcAft>
              </a:pPr>
              <a:t>9</a:t>
            </a:fld>
            <a:endParaRPr lang="en-US" sz="1200">
              <a:solidFill>
                <a:prstClr val="black"/>
              </a:solidFill>
              <a:latin typeface="Arial" panose="020B0604020202020204" pitchFamily="34" charset="0"/>
              <a:ea typeface="MS PGothic" pitchFamily="34" charset="-128"/>
            </a:endParaRPr>
          </a:p>
        </p:txBody>
      </p:sp>
    </p:spTree>
    <p:extLst>
      <p:ext uri="{BB962C8B-B14F-4D97-AF65-F5344CB8AC3E}">
        <p14:creationId xmlns:p14="http://schemas.microsoft.com/office/powerpoint/2010/main" val="4146187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a:lum bright="-1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4" name="Rectangle 2"/>
          <p:cNvSpPr>
            <a:spLocks noGrp="1" noChangeArrowheads="1"/>
          </p:cNvSpPr>
          <p:nvPr>
            <p:ph type="ctrTitle"/>
          </p:nvPr>
        </p:nvSpPr>
        <p:spPr/>
        <p:txBody>
          <a:bodyPr/>
          <a:lstStyle>
            <a:lvl1pPr>
              <a:defRPr/>
            </a:lvl1pPr>
          </a:lstStyle>
          <a:p>
            <a:r>
              <a:rPr lang="en-US"/>
              <a:t>Click to edit Master title style</a:t>
            </a:r>
          </a:p>
        </p:txBody>
      </p:sp>
      <p:sp>
        <p:nvSpPr>
          <p:cNvPr id="74755" name="Rectangle 3"/>
          <p:cNvSpPr>
            <a:spLocks noGrp="1" noChangeArrowheads="1"/>
          </p:cNvSpPr>
          <p:nvPr>
            <p:ph type="subTitle" idx="1"/>
          </p:nvPr>
        </p:nvSpPr>
        <p:spPr>
          <a:xfrm>
            <a:off x="1371600" y="3886200"/>
            <a:ext cx="6400800" cy="1752600"/>
          </a:xfrm>
        </p:spPr>
        <p:txBody>
          <a:bodyPr/>
          <a:lstStyle>
            <a:lvl1pPr marL="0" indent="0" algn="ctr">
              <a:defRPr/>
            </a:lvl1pPr>
          </a:lstStyle>
          <a:p>
            <a:r>
              <a:rPr lang="en-US"/>
              <a:t>Click to edit Master subtitle style</a:t>
            </a:r>
          </a:p>
        </p:txBody>
      </p:sp>
      <p:sp>
        <p:nvSpPr>
          <p:cNvPr id="5" name="Rectangle 4"/>
          <p:cNvSpPr>
            <a:spLocks noGrp="1" noChangeArrowheads="1"/>
          </p:cNvSpPr>
          <p:nvPr>
            <p:ph type="dt" sz="half" idx="10"/>
          </p:nvPr>
        </p:nvSpPr>
        <p:spPr/>
        <p:txBody>
          <a:bodyPr/>
          <a:lstStyle>
            <a:lvl1pPr defTabSz="457200">
              <a:buClr>
                <a:srgbClr val="000000"/>
              </a:buClr>
              <a:buSzPct val="100000"/>
              <a:buFont typeface="Times New Roman" charset="0"/>
              <a:buNone/>
              <a:defRPr>
                <a:latin typeface="Times New Roman" charset="0"/>
              </a:defRPr>
            </a:lvl1pPr>
          </a:lstStyle>
          <a:p>
            <a:pPr>
              <a:defRPr/>
            </a:pPr>
            <a:endParaRPr lang="en-US"/>
          </a:p>
        </p:txBody>
      </p:sp>
      <p:sp>
        <p:nvSpPr>
          <p:cNvPr id="6" name="Rectangle 5"/>
          <p:cNvSpPr>
            <a:spLocks noGrp="1" noChangeArrowheads="1"/>
          </p:cNvSpPr>
          <p:nvPr>
            <p:ph type="ftr" sz="quarter" idx="11"/>
          </p:nvPr>
        </p:nvSpPr>
        <p:spPr/>
        <p:txBody>
          <a:bodyPr/>
          <a:lstStyle>
            <a:lvl1pPr defTabSz="457200">
              <a:buClr>
                <a:srgbClr val="000000"/>
              </a:buClr>
              <a:buSzPct val="100000"/>
              <a:buFont typeface="Times New Roman" charset="0"/>
              <a:buNone/>
              <a:defRPr>
                <a:latin typeface="Times New Roman" charset="0"/>
              </a:defRPr>
            </a:lvl1pPr>
          </a:lstStyle>
          <a:p>
            <a:pPr>
              <a:defRPr/>
            </a:pPr>
            <a:endParaRPr lang="en-US"/>
          </a:p>
        </p:txBody>
      </p:sp>
      <p:sp>
        <p:nvSpPr>
          <p:cNvPr id="7" name="Rectangle 6"/>
          <p:cNvSpPr>
            <a:spLocks noGrp="1" noChangeArrowheads="1"/>
          </p:cNvSpPr>
          <p:nvPr>
            <p:ph type="sldNum" sz="quarter" idx="12"/>
          </p:nvPr>
        </p:nvSpPr>
        <p:spPr/>
        <p:txBody>
          <a:bodyPr/>
          <a:lstStyle>
            <a:lvl1pPr>
              <a:buClr>
                <a:srgbClr val="000000"/>
              </a:buClr>
              <a:buSzPct val="100000"/>
              <a:buFont typeface="Times New Roman" pitchFamily="18" charset="0"/>
              <a:buNone/>
              <a:defRPr/>
            </a:lvl1pPr>
          </a:lstStyle>
          <a:p>
            <a:pPr>
              <a:defRPr/>
            </a:pPr>
            <a:fld id="{C7F7DBD7-31C3-4D82-B9E3-3A60B04E6A35}" type="slidenum">
              <a:rPr lang="en-US"/>
              <a:pPr>
                <a:defRPr/>
              </a:pPr>
              <a:t>‹#›</a:t>
            </a:fld>
            <a:endParaRPr lang="en-US" dirty="0"/>
          </a:p>
        </p:txBody>
      </p:sp>
    </p:spTree>
    <p:extLst>
      <p:ext uri="{BB962C8B-B14F-4D97-AF65-F5344CB8AC3E}">
        <p14:creationId xmlns:p14="http://schemas.microsoft.com/office/powerpoint/2010/main" val="3730080968"/>
      </p:ext>
    </p:extLst>
  </p:cSld>
  <p:clrMapOvr>
    <a:masterClrMapping/>
  </p:clrMapOvr>
  <p:transition xmlns:p14="http://schemas.microsoft.com/office/powerpoint/2010/mai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idx="10"/>
          </p:nvPr>
        </p:nvSpPr>
        <p:spPr>
          <a:ln/>
        </p:spPr>
        <p:txBody>
          <a:bodyPr/>
          <a:lstStyle>
            <a:lvl1pPr>
              <a:defRPr/>
            </a:lvl1pPr>
          </a:lstStyle>
          <a:p>
            <a:pPr>
              <a:defRPr/>
            </a:pPr>
            <a:fld id="{2EE2DB5E-BB01-4A8A-A7BC-9E9327B0C041}" type="slidenum">
              <a:rPr lang="en-US"/>
              <a:pPr>
                <a:defRPr/>
              </a:pPr>
              <a:t>‹#›</a:t>
            </a:fld>
            <a:endParaRPr lang="en-US" dirty="0"/>
          </a:p>
        </p:txBody>
      </p:sp>
    </p:spTree>
    <p:extLst>
      <p:ext uri="{BB962C8B-B14F-4D97-AF65-F5344CB8AC3E}">
        <p14:creationId xmlns:p14="http://schemas.microsoft.com/office/powerpoint/2010/main" val="1786638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13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19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9"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idx="10"/>
          </p:nvPr>
        </p:nvSpPr>
        <p:spPr>
          <a:ln/>
        </p:spPr>
        <p:txBody>
          <a:bodyPr/>
          <a:lstStyle>
            <a:lvl1pPr>
              <a:defRPr/>
            </a:lvl1pPr>
          </a:lstStyle>
          <a:p>
            <a:pPr>
              <a:defRPr/>
            </a:pPr>
            <a:fld id="{FCA678A2-E93F-4C2C-90D6-551DFA62A9DD}" type="slidenum">
              <a:rPr lang="en-US"/>
              <a:pPr>
                <a:defRPr/>
              </a:pPr>
              <a:t>‹#›</a:t>
            </a:fld>
            <a:endParaRPr lang="en-US" dirty="0"/>
          </a:p>
        </p:txBody>
      </p:sp>
    </p:spTree>
    <p:extLst>
      <p:ext uri="{BB962C8B-B14F-4D97-AF65-F5344CB8AC3E}">
        <p14:creationId xmlns:p14="http://schemas.microsoft.com/office/powerpoint/2010/main" val="1496364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9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45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idx="10"/>
          </p:nvPr>
        </p:nvSpPr>
        <p:spPr>
          <a:ln/>
        </p:spPr>
        <p:txBody>
          <a:bodyPr/>
          <a:lstStyle>
            <a:lvl1pPr>
              <a:defRPr/>
            </a:lvl1pPr>
          </a:lstStyle>
          <a:p>
            <a:pPr>
              <a:defRPr/>
            </a:pPr>
            <a:fld id="{642EE9E7-52FC-49F1-8585-3FE3A6F0E0A7}" type="slidenum">
              <a:rPr lang="en-US"/>
              <a:pPr>
                <a:defRPr/>
              </a:pPr>
              <a:t>‹#›</a:t>
            </a:fld>
            <a:endParaRPr lang="en-US" dirty="0"/>
          </a:p>
        </p:txBody>
      </p:sp>
    </p:spTree>
    <p:extLst>
      <p:ext uri="{BB962C8B-B14F-4D97-AF65-F5344CB8AC3E}">
        <p14:creationId xmlns:p14="http://schemas.microsoft.com/office/powerpoint/2010/main" val="1836013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idx="10"/>
          </p:nvPr>
        </p:nvSpPr>
        <p:spPr>
          <a:ln/>
        </p:spPr>
        <p:txBody>
          <a:bodyPr/>
          <a:lstStyle>
            <a:lvl1pPr>
              <a:defRPr/>
            </a:lvl1pPr>
          </a:lstStyle>
          <a:p>
            <a:pPr>
              <a:defRPr/>
            </a:pPr>
            <a:fld id="{4D86B041-F259-48A6-A53B-E53DACCFABD6}" type="slidenum">
              <a:rPr lang="en-US"/>
              <a:pPr>
                <a:defRPr/>
              </a:pPr>
              <a:t>‹#›</a:t>
            </a:fld>
            <a:endParaRPr lang="en-US" dirty="0"/>
          </a:p>
        </p:txBody>
      </p:sp>
    </p:spTree>
    <p:extLst>
      <p:ext uri="{BB962C8B-B14F-4D97-AF65-F5344CB8AC3E}">
        <p14:creationId xmlns:p14="http://schemas.microsoft.com/office/powerpoint/2010/main" val="3142166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1928" y="463551"/>
            <a:ext cx="1941513" cy="56276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63" y="463551"/>
            <a:ext cx="5673725" cy="56276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idx="10"/>
          </p:nvPr>
        </p:nvSpPr>
        <p:spPr>
          <a:ln/>
        </p:spPr>
        <p:txBody>
          <a:bodyPr/>
          <a:lstStyle>
            <a:lvl1pPr>
              <a:defRPr/>
            </a:lvl1pPr>
          </a:lstStyle>
          <a:p>
            <a:pPr>
              <a:defRPr/>
            </a:pPr>
            <a:fld id="{C0301B78-C410-4E9F-8256-6F5484F61389}" type="slidenum">
              <a:rPr lang="en-US"/>
              <a:pPr>
                <a:defRPr/>
              </a:pPr>
              <a:t>‹#›</a:t>
            </a:fld>
            <a:endParaRPr lang="en-US" dirty="0"/>
          </a:p>
        </p:txBody>
      </p:sp>
    </p:spTree>
    <p:extLst>
      <p:ext uri="{BB962C8B-B14F-4D97-AF65-F5344CB8AC3E}">
        <p14:creationId xmlns:p14="http://schemas.microsoft.com/office/powerpoint/2010/main" val="686752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570"/>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idx="10"/>
          </p:nvPr>
        </p:nvSpPr>
        <p:spPr>
          <a:ln/>
        </p:spPr>
        <p:txBody>
          <a:bodyPr/>
          <a:lstStyle>
            <a:lvl1pPr>
              <a:defRPr/>
            </a:lvl1pPr>
          </a:lstStyle>
          <a:p>
            <a:pPr>
              <a:defRPr/>
            </a:pPr>
            <a:fld id="{D3EC180F-E5E6-4C67-81C7-9885BEDF9D1A}" type="slidenum">
              <a:rPr lang="en-US"/>
              <a:pPr>
                <a:defRPr/>
              </a:pPr>
              <a:t>‹#›</a:t>
            </a:fld>
            <a:endParaRPr lang="en-US" dirty="0"/>
          </a:p>
        </p:txBody>
      </p:sp>
    </p:spTree>
    <p:extLst>
      <p:ext uri="{BB962C8B-B14F-4D97-AF65-F5344CB8AC3E}">
        <p14:creationId xmlns:p14="http://schemas.microsoft.com/office/powerpoint/2010/main" val="1119928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idx="10"/>
          </p:nvPr>
        </p:nvSpPr>
        <p:spPr>
          <a:ln/>
        </p:spPr>
        <p:txBody>
          <a:bodyPr/>
          <a:lstStyle>
            <a:lvl1pPr>
              <a:defRPr/>
            </a:lvl1pPr>
          </a:lstStyle>
          <a:p>
            <a:pPr>
              <a:defRPr/>
            </a:pPr>
            <a:fld id="{C26DA9B4-6E7C-4352-B57D-DFB3632D89DE}" type="slidenum">
              <a:rPr lang="en-US"/>
              <a:pPr>
                <a:defRPr/>
              </a:pPr>
              <a:t>‹#›</a:t>
            </a:fld>
            <a:endParaRPr lang="en-US" dirty="0"/>
          </a:p>
        </p:txBody>
      </p:sp>
    </p:spTree>
    <p:extLst>
      <p:ext uri="{BB962C8B-B14F-4D97-AF65-F5344CB8AC3E}">
        <p14:creationId xmlns:p14="http://schemas.microsoft.com/office/powerpoint/2010/main" val="4159686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7015"/>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idx="10"/>
          </p:nvPr>
        </p:nvSpPr>
        <p:spPr>
          <a:ln/>
        </p:spPr>
        <p:txBody>
          <a:bodyPr/>
          <a:lstStyle>
            <a:lvl1pPr>
              <a:defRPr/>
            </a:lvl1pPr>
          </a:lstStyle>
          <a:p>
            <a:pPr>
              <a:defRPr/>
            </a:pPr>
            <a:fld id="{EF16161D-41E3-48A7-80CF-F8B9D4B1E019}" type="slidenum">
              <a:rPr lang="en-US"/>
              <a:pPr>
                <a:defRPr/>
              </a:pPr>
              <a:t>‹#›</a:t>
            </a:fld>
            <a:endParaRPr lang="en-US" dirty="0"/>
          </a:p>
        </p:txBody>
      </p:sp>
    </p:spTree>
    <p:extLst>
      <p:ext uri="{BB962C8B-B14F-4D97-AF65-F5344CB8AC3E}">
        <p14:creationId xmlns:p14="http://schemas.microsoft.com/office/powerpoint/2010/main" val="22130051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15" y="1981233"/>
            <a:ext cx="3806825" cy="4110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981233"/>
            <a:ext cx="3808413" cy="4110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idx="10"/>
          </p:nvPr>
        </p:nvSpPr>
        <p:spPr>
          <a:ln/>
        </p:spPr>
        <p:txBody>
          <a:bodyPr/>
          <a:lstStyle>
            <a:lvl1pPr>
              <a:defRPr/>
            </a:lvl1pPr>
          </a:lstStyle>
          <a:p>
            <a:pPr>
              <a:defRPr/>
            </a:pPr>
            <a:fld id="{C2DFB367-3F9B-40E8-AD48-457E272BE500}" type="slidenum">
              <a:rPr lang="en-US"/>
              <a:pPr>
                <a:defRPr/>
              </a:pPr>
              <a:t>‹#›</a:t>
            </a:fld>
            <a:endParaRPr lang="en-US" dirty="0"/>
          </a:p>
        </p:txBody>
      </p:sp>
    </p:spTree>
    <p:extLst>
      <p:ext uri="{BB962C8B-B14F-4D97-AF65-F5344CB8AC3E}">
        <p14:creationId xmlns:p14="http://schemas.microsoft.com/office/powerpoint/2010/main" val="31104924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7"/>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111" y="1535117"/>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1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idx="10"/>
          </p:nvPr>
        </p:nvSpPr>
        <p:spPr>
          <a:ln/>
        </p:spPr>
        <p:txBody>
          <a:bodyPr/>
          <a:lstStyle>
            <a:lvl1pPr>
              <a:defRPr/>
            </a:lvl1pPr>
          </a:lstStyle>
          <a:p>
            <a:pPr>
              <a:defRPr/>
            </a:pPr>
            <a:fld id="{D843614D-1BF4-43B2-BEEB-CDAC159B0028}" type="slidenum">
              <a:rPr lang="en-US"/>
              <a:pPr>
                <a:defRPr/>
              </a:pPr>
              <a:t>‹#›</a:t>
            </a:fld>
            <a:endParaRPr lang="en-US" dirty="0"/>
          </a:p>
        </p:txBody>
      </p:sp>
    </p:spTree>
    <p:extLst>
      <p:ext uri="{BB962C8B-B14F-4D97-AF65-F5344CB8AC3E}">
        <p14:creationId xmlns:p14="http://schemas.microsoft.com/office/powerpoint/2010/main" val="1096351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1"/>
          <p:cNvPicPr>
            <a:picLocks noChangeAspect="1" noChangeArrowheads="1"/>
          </p:cNvPicPr>
          <p:nvPr userDrawn="1"/>
        </p:nvPicPr>
        <p:blipFill>
          <a:blip r:embed="rId2">
            <a:lum bright="-1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p:txBody>
          <a:bodyPr/>
          <a:lstStyle>
            <a:lvl1pPr defTabSz="457200">
              <a:buClr>
                <a:srgbClr val="000000"/>
              </a:buClr>
              <a:buSzPct val="100000"/>
              <a:buFont typeface="Times New Roman" charset="0"/>
              <a:buNone/>
              <a:defRPr>
                <a:latin typeface="Times New Roman" charset="0"/>
              </a:defRPr>
            </a:lvl1pPr>
          </a:lstStyle>
          <a:p>
            <a:pPr>
              <a:defRPr/>
            </a:pPr>
            <a:endParaRPr lang="en-US"/>
          </a:p>
        </p:txBody>
      </p:sp>
      <p:sp>
        <p:nvSpPr>
          <p:cNvPr id="6" name="Rectangle 6"/>
          <p:cNvSpPr>
            <a:spLocks noGrp="1" noChangeArrowheads="1"/>
          </p:cNvSpPr>
          <p:nvPr>
            <p:ph type="ftr" sz="quarter" idx="11"/>
          </p:nvPr>
        </p:nvSpPr>
        <p:spPr/>
        <p:txBody>
          <a:bodyPr/>
          <a:lstStyle>
            <a:lvl1pPr defTabSz="457200">
              <a:buClr>
                <a:srgbClr val="000000"/>
              </a:buClr>
              <a:buSzPct val="100000"/>
              <a:buFont typeface="Times New Roman" charset="0"/>
              <a:buNone/>
              <a:defRPr>
                <a:latin typeface="Times New Roman" charset="0"/>
              </a:defRPr>
            </a:lvl1pPr>
          </a:lstStyle>
          <a:p>
            <a:pPr>
              <a:defRPr/>
            </a:pPr>
            <a:endParaRPr lang="en-US"/>
          </a:p>
        </p:txBody>
      </p:sp>
      <p:sp>
        <p:nvSpPr>
          <p:cNvPr id="7" name="Rectangle 7"/>
          <p:cNvSpPr>
            <a:spLocks noGrp="1" noChangeArrowheads="1"/>
          </p:cNvSpPr>
          <p:nvPr>
            <p:ph type="sldNum" sz="quarter" idx="12"/>
          </p:nvPr>
        </p:nvSpPr>
        <p:spPr/>
        <p:txBody>
          <a:bodyPr/>
          <a:lstStyle>
            <a:lvl1pPr>
              <a:buClr>
                <a:srgbClr val="000000"/>
              </a:buClr>
              <a:buSzPct val="100000"/>
              <a:buFont typeface="Times New Roman" pitchFamily="18" charset="0"/>
              <a:buNone/>
              <a:defRPr/>
            </a:lvl1pPr>
          </a:lstStyle>
          <a:p>
            <a:pPr>
              <a:defRPr/>
            </a:pPr>
            <a:fld id="{725304A1-F0CE-4C49-A1D3-8FB53243B738}" type="slidenum">
              <a:rPr lang="en-US"/>
              <a:pPr>
                <a:defRPr/>
              </a:pPr>
              <a:t>‹#›</a:t>
            </a:fld>
            <a:endParaRPr lang="en-US" dirty="0"/>
          </a:p>
        </p:txBody>
      </p:sp>
    </p:spTree>
    <p:extLst>
      <p:ext uri="{BB962C8B-B14F-4D97-AF65-F5344CB8AC3E}">
        <p14:creationId xmlns:p14="http://schemas.microsoft.com/office/powerpoint/2010/main" val="2181072641"/>
      </p:ext>
    </p:extLst>
  </p:cSld>
  <p:clrMapOvr>
    <a:masterClrMapping/>
  </p:clrMapOvr>
  <p:transition xmlns:p14="http://schemas.microsoft.com/office/powerpoint/2010/mai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idx="10"/>
          </p:nvPr>
        </p:nvSpPr>
        <p:spPr>
          <a:ln/>
        </p:spPr>
        <p:txBody>
          <a:bodyPr/>
          <a:lstStyle>
            <a:lvl1pPr>
              <a:defRPr/>
            </a:lvl1pPr>
          </a:lstStyle>
          <a:p>
            <a:pPr>
              <a:defRPr/>
            </a:pPr>
            <a:fld id="{AD86A428-42EE-47A5-A588-8708A3B7F0F4}" type="slidenum">
              <a:rPr lang="en-US"/>
              <a:pPr>
                <a:defRPr/>
              </a:pPr>
              <a:t>‹#›</a:t>
            </a:fld>
            <a:endParaRPr lang="en-US" dirty="0"/>
          </a:p>
        </p:txBody>
      </p:sp>
    </p:spTree>
    <p:extLst>
      <p:ext uri="{BB962C8B-B14F-4D97-AF65-F5344CB8AC3E}">
        <p14:creationId xmlns:p14="http://schemas.microsoft.com/office/powerpoint/2010/main" val="9362123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idx="10"/>
          </p:nvPr>
        </p:nvSpPr>
        <p:spPr>
          <a:ln/>
        </p:spPr>
        <p:txBody>
          <a:bodyPr/>
          <a:lstStyle>
            <a:lvl1pPr>
              <a:defRPr/>
            </a:lvl1pPr>
          </a:lstStyle>
          <a:p>
            <a:pPr>
              <a:defRPr/>
            </a:pPr>
            <a:fld id="{630C989F-AF55-4C98-AEE2-5B0B53A0106A}" type="slidenum">
              <a:rPr lang="en-US"/>
              <a:pPr>
                <a:defRPr/>
              </a:pPr>
              <a:t>‹#›</a:t>
            </a:fld>
            <a:endParaRPr lang="en-US" dirty="0"/>
          </a:p>
        </p:txBody>
      </p:sp>
    </p:spTree>
    <p:extLst>
      <p:ext uri="{BB962C8B-B14F-4D97-AF65-F5344CB8AC3E}">
        <p14:creationId xmlns:p14="http://schemas.microsoft.com/office/powerpoint/2010/main" val="42160817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13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19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9"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idx="10"/>
          </p:nvPr>
        </p:nvSpPr>
        <p:spPr>
          <a:ln/>
        </p:spPr>
        <p:txBody>
          <a:bodyPr/>
          <a:lstStyle>
            <a:lvl1pPr>
              <a:defRPr/>
            </a:lvl1pPr>
          </a:lstStyle>
          <a:p>
            <a:pPr>
              <a:defRPr/>
            </a:pPr>
            <a:fld id="{921F3D50-DAA1-4E21-921E-88C8DC1DF07F}" type="slidenum">
              <a:rPr lang="en-US"/>
              <a:pPr>
                <a:defRPr/>
              </a:pPr>
              <a:t>‹#›</a:t>
            </a:fld>
            <a:endParaRPr lang="en-US" dirty="0"/>
          </a:p>
        </p:txBody>
      </p:sp>
    </p:spTree>
    <p:extLst>
      <p:ext uri="{BB962C8B-B14F-4D97-AF65-F5344CB8AC3E}">
        <p14:creationId xmlns:p14="http://schemas.microsoft.com/office/powerpoint/2010/main" val="1130149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9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45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idx="10"/>
          </p:nvPr>
        </p:nvSpPr>
        <p:spPr>
          <a:ln/>
        </p:spPr>
        <p:txBody>
          <a:bodyPr/>
          <a:lstStyle>
            <a:lvl1pPr>
              <a:defRPr/>
            </a:lvl1pPr>
          </a:lstStyle>
          <a:p>
            <a:pPr>
              <a:defRPr/>
            </a:pPr>
            <a:fld id="{3258408C-D526-499F-B1DF-8981B1246D79}" type="slidenum">
              <a:rPr lang="en-US"/>
              <a:pPr>
                <a:defRPr/>
              </a:pPr>
              <a:t>‹#›</a:t>
            </a:fld>
            <a:endParaRPr lang="en-US" dirty="0"/>
          </a:p>
        </p:txBody>
      </p:sp>
    </p:spTree>
    <p:extLst>
      <p:ext uri="{BB962C8B-B14F-4D97-AF65-F5344CB8AC3E}">
        <p14:creationId xmlns:p14="http://schemas.microsoft.com/office/powerpoint/2010/main" val="18707838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idx="10"/>
          </p:nvPr>
        </p:nvSpPr>
        <p:spPr>
          <a:ln/>
        </p:spPr>
        <p:txBody>
          <a:bodyPr/>
          <a:lstStyle>
            <a:lvl1pPr>
              <a:defRPr/>
            </a:lvl1pPr>
          </a:lstStyle>
          <a:p>
            <a:pPr>
              <a:defRPr/>
            </a:pPr>
            <a:fld id="{161BD76D-6DAD-4BA6-8DDA-AB9503DF6480}" type="slidenum">
              <a:rPr lang="en-US"/>
              <a:pPr>
                <a:defRPr/>
              </a:pPr>
              <a:t>‹#›</a:t>
            </a:fld>
            <a:endParaRPr lang="en-US" dirty="0"/>
          </a:p>
        </p:txBody>
      </p:sp>
    </p:spTree>
    <p:extLst>
      <p:ext uri="{BB962C8B-B14F-4D97-AF65-F5344CB8AC3E}">
        <p14:creationId xmlns:p14="http://schemas.microsoft.com/office/powerpoint/2010/main" val="14677556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1928" y="463551"/>
            <a:ext cx="1941513" cy="56276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63" y="463551"/>
            <a:ext cx="5673725" cy="56276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idx="10"/>
          </p:nvPr>
        </p:nvSpPr>
        <p:spPr>
          <a:ln/>
        </p:spPr>
        <p:txBody>
          <a:bodyPr/>
          <a:lstStyle>
            <a:lvl1pPr>
              <a:defRPr/>
            </a:lvl1pPr>
          </a:lstStyle>
          <a:p>
            <a:pPr>
              <a:defRPr/>
            </a:pPr>
            <a:fld id="{93DEA1DD-C68F-41B8-9A25-C8C549BF8F13}" type="slidenum">
              <a:rPr lang="en-US"/>
              <a:pPr>
                <a:defRPr/>
              </a:pPr>
              <a:t>‹#›</a:t>
            </a:fld>
            <a:endParaRPr lang="en-US" dirty="0"/>
          </a:p>
        </p:txBody>
      </p:sp>
    </p:spTree>
    <p:extLst>
      <p:ext uri="{BB962C8B-B14F-4D97-AF65-F5344CB8AC3E}">
        <p14:creationId xmlns:p14="http://schemas.microsoft.com/office/powerpoint/2010/main" val="42895260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Box 3"/>
          <p:cNvSpPr txBox="1"/>
          <p:nvPr/>
        </p:nvSpPr>
        <p:spPr>
          <a:xfrm>
            <a:off x="1828800" y="3159626"/>
            <a:ext cx="457200" cy="1034129"/>
          </a:xfrm>
          <a:prstGeom prst="rect">
            <a:avLst/>
          </a:prstGeom>
          <a:noFill/>
        </p:spPr>
        <p:txBody>
          <a:bodyPr lIns="0" tIns="9144" rIns="0" bIns="9144" anchor="ctr">
            <a:spAutoFit/>
          </a:bodyPr>
          <a:lstStyle>
            <a:lvl1pPr eaLnBrk="0" hangingPunct="0">
              <a:defRPr sz="2400">
                <a:solidFill>
                  <a:schemeClr val="tx1"/>
                </a:solidFill>
                <a:latin typeface="Palatino Linotype" pitchFamily="18" charset="0"/>
                <a:ea typeface="MS PGothic" pitchFamily="34" charset="-128"/>
              </a:defRPr>
            </a:lvl1pPr>
            <a:lvl2pPr marL="742950" indent="-285750" eaLnBrk="0" hangingPunct="0">
              <a:defRPr sz="2400">
                <a:solidFill>
                  <a:schemeClr val="tx1"/>
                </a:solidFill>
                <a:latin typeface="Palatino Linotype" pitchFamily="18" charset="0"/>
                <a:ea typeface="MS PGothic" pitchFamily="34" charset="-128"/>
              </a:defRPr>
            </a:lvl2pPr>
            <a:lvl3pPr marL="1143000" indent="-228600" eaLnBrk="0" hangingPunct="0">
              <a:defRPr sz="2400">
                <a:solidFill>
                  <a:schemeClr val="tx1"/>
                </a:solidFill>
                <a:latin typeface="Palatino Linotype" pitchFamily="18" charset="0"/>
                <a:ea typeface="MS PGothic" pitchFamily="34" charset="-128"/>
              </a:defRPr>
            </a:lvl3pPr>
            <a:lvl4pPr marL="1600200" indent="-228600" eaLnBrk="0" hangingPunct="0">
              <a:defRPr sz="2400">
                <a:solidFill>
                  <a:schemeClr val="tx1"/>
                </a:solidFill>
                <a:latin typeface="Palatino Linotype" pitchFamily="18" charset="0"/>
                <a:ea typeface="MS PGothic" pitchFamily="34" charset="-128"/>
              </a:defRPr>
            </a:lvl4pPr>
            <a:lvl5pPr marL="2057400" indent="-228600" eaLnBrk="0" hangingPunct="0">
              <a:defRPr sz="2400">
                <a:solidFill>
                  <a:schemeClr val="tx1"/>
                </a:solidFill>
                <a:latin typeface="Palatino Linotype"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9pPr>
          </a:lstStyle>
          <a:p>
            <a:pPr defTabSz="914400" eaLnBrk="1" fontAlgn="base" hangingPunct="1">
              <a:spcBef>
                <a:spcPct val="0"/>
              </a:spcBef>
              <a:spcAft>
                <a:spcPct val="0"/>
              </a:spcAft>
              <a:defRPr/>
            </a:pPr>
            <a:r>
              <a:rPr lang="en-US" sz="6600" smtClean="0">
                <a:solidFill>
                  <a:srgbClr val="FFFFFF"/>
                </a:solidFill>
                <a:effectLst>
                  <a:outerShdw blurRad="38100" dist="38100" dir="2700000" algn="tl">
                    <a:srgbClr val="242852"/>
                  </a:outerShdw>
                </a:effectLst>
              </a:rPr>
              <a:t>{</a:t>
            </a:r>
          </a:p>
        </p:txBody>
      </p:sp>
      <p:sp>
        <p:nvSpPr>
          <p:cNvPr id="2" name="Title 1"/>
          <p:cNvSpPr>
            <a:spLocks noGrp="1"/>
          </p:cNvSpPr>
          <p:nvPr>
            <p:ph type="ctrTitle"/>
          </p:nvPr>
        </p:nvSpPr>
        <p:spPr>
          <a:xfrm>
            <a:off x="777240" y="1219291"/>
            <a:ext cx="7543800" cy="2152651"/>
          </a:xfrm>
        </p:spPr>
        <p:txBody>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14"/>
          <p:cNvSpPr>
            <a:spLocks noGrp="1"/>
          </p:cNvSpPr>
          <p:nvPr>
            <p:ph type="dt" sz="half" idx="10"/>
          </p:nvPr>
        </p:nvSpPr>
        <p:spPr/>
        <p:txBody>
          <a:bodyPr/>
          <a:lstStyle>
            <a:lvl1pPr defTabSz="457200">
              <a:defRPr smtClean="0"/>
            </a:lvl1pPr>
          </a:lstStyle>
          <a:p>
            <a:pPr>
              <a:defRPr/>
            </a:pPr>
            <a:fld id="{CFFB34AB-6F42-463D-8D35-9F42DC7CD1BF}" type="datetimeFigureOut">
              <a:rPr lang="en-US"/>
              <a:pPr>
                <a:defRPr/>
              </a:pPr>
              <a:t>06/02/16</a:t>
            </a:fld>
            <a:endParaRPr lang="en-US"/>
          </a:p>
        </p:txBody>
      </p:sp>
      <p:sp>
        <p:nvSpPr>
          <p:cNvPr id="6" name="Slide Number Placeholder 15"/>
          <p:cNvSpPr>
            <a:spLocks noGrp="1"/>
          </p:cNvSpPr>
          <p:nvPr>
            <p:ph type="sldNum" sz="quarter" idx="11"/>
          </p:nvPr>
        </p:nvSpPr>
        <p:spPr/>
        <p:txBody>
          <a:bodyPr/>
          <a:lstStyle>
            <a:lvl1pPr defTabSz="457200">
              <a:defRPr smtClean="0"/>
            </a:lvl1pPr>
          </a:lstStyle>
          <a:p>
            <a:pPr>
              <a:defRPr/>
            </a:pPr>
            <a:fld id="{8A198F2F-1255-47F7-BEF2-04F768E1FCFF}" type="slidenum">
              <a:rPr lang="en-US"/>
              <a:pPr>
                <a:defRPr/>
              </a:pPr>
              <a:t>‹#›</a:t>
            </a:fld>
            <a:endParaRPr lang="en-US"/>
          </a:p>
        </p:txBody>
      </p:sp>
      <p:sp>
        <p:nvSpPr>
          <p:cNvPr id="7" name="Footer Placeholder 16"/>
          <p:cNvSpPr>
            <a:spLocks noGrp="1"/>
          </p:cNvSpPr>
          <p:nvPr>
            <p:ph type="ftr" sz="quarter" idx="12"/>
          </p:nvPr>
        </p:nvSpPr>
        <p:spPr/>
        <p:txBody>
          <a:bodyPr/>
          <a:lstStyle>
            <a:lvl1pPr defTabSz="457200">
              <a:defRPr/>
            </a:lvl1pPr>
          </a:lstStyle>
          <a:p>
            <a:pPr>
              <a:defRPr/>
            </a:pPr>
            <a:endParaRPr lang="en-US"/>
          </a:p>
        </p:txBody>
      </p:sp>
    </p:spTree>
    <p:extLst>
      <p:ext uri="{BB962C8B-B14F-4D97-AF65-F5344CB8AC3E}">
        <p14:creationId xmlns:p14="http://schemas.microsoft.com/office/powerpoint/2010/main" val="6023046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4" name="Date Placeholder 13"/>
          <p:cNvSpPr>
            <a:spLocks noGrp="1"/>
          </p:cNvSpPr>
          <p:nvPr>
            <p:ph type="dt" sz="half" idx="10"/>
          </p:nvPr>
        </p:nvSpPr>
        <p:spPr/>
        <p:txBody>
          <a:bodyPr/>
          <a:lstStyle>
            <a:lvl1pPr defTabSz="457200">
              <a:defRPr smtClean="0"/>
            </a:lvl1pPr>
          </a:lstStyle>
          <a:p>
            <a:pPr>
              <a:defRPr/>
            </a:pPr>
            <a:fld id="{170C3769-0404-4AF0-8F84-0B986F4192EC}" type="datetimeFigureOut">
              <a:rPr lang="en-US"/>
              <a:pPr>
                <a:defRPr/>
              </a:pPr>
              <a:t>06/02/16</a:t>
            </a:fld>
            <a:endParaRPr lang="en-US"/>
          </a:p>
        </p:txBody>
      </p:sp>
      <p:sp>
        <p:nvSpPr>
          <p:cNvPr id="5" name="Slide Number Placeholder 14"/>
          <p:cNvSpPr>
            <a:spLocks noGrp="1"/>
          </p:cNvSpPr>
          <p:nvPr>
            <p:ph type="sldNum" sz="quarter" idx="11"/>
          </p:nvPr>
        </p:nvSpPr>
        <p:spPr/>
        <p:txBody>
          <a:bodyPr/>
          <a:lstStyle>
            <a:lvl1pPr defTabSz="457200">
              <a:defRPr smtClean="0"/>
            </a:lvl1pPr>
          </a:lstStyle>
          <a:p>
            <a:pPr>
              <a:defRPr/>
            </a:pPr>
            <a:fld id="{7E873DF3-E4A5-46A8-B7A6-18D1A824BD68}" type="slidenum">
              <a:rPr lang="en-US"/>
              <a:pPr>
                <a:defRPr/>
              </a:pPr>
              <a:t>‹#›</a:t>
            </a:fld>
            <a:endParaRPr lang="en-US"/>
          </a:p>
        </p:txBody>
      </p:sp>
      <p:sp>
        <p:nvSpPr>
          <p:cNvPr id="6" name="Footer Placeholder 15"/>
          <p:cNvSpPr>
            <a:spLocks noGrp="1"/>
          </p:cNvSpPr>
          <p:nvPr>
            <p:ph type="ftr" sz="quarter" idx="12"/>
          </p:nvPr>
        </p:nvSpPr>
        <p:spPr/>
        <p:txBody>
          <a:bodyPr/>
          <a:lstStyle>
            <a:lvl1pPr defTabSz="457200">
              <a:defRPr/>
            </a:lvl1pPr>
          </a:lstStyle>
          <a:p>
            <a:pPr>
              <a:defRPr/>
            </a:pPr>
            <a:endParaRPr lang="en-US"/>
          </a:p>
        </p:txBody>
      </p:sp>
    </p:spTree>
    <p:extLst>
      <p:ext uri="{BB962C8B-B14F-4D97-AF65-F5344CB8AC3E}">
        <p14:creationId xmlns:p14="http://schemas.microsoft.com/office/powerpoint/2010/main" val="11618668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TextBox 4"/>
          <p:cNvSpPr txBox="1"/>
          <p:nvPr/>
        </p:nvSpPr>
        <p:spPr>
          <a:xfrm>
            <a:off x="4267200" y="4075248"/>
            <a:ext cx="457200" cy="1015663"/>
          </a:xfrm>
          <a:prstGeom prst="rect">
            <a:avLst/>
          </a:prstGeom>
          <a:noFill/>
        </p:spPr>
        <p:txBody>
          <a:bodyPr lIns="0" tIns="0" rIns="0" bIns="0">
            <a:spAutoFit/>
          </a:bodyPr>
          <a:lstStyle>
            <a:lvl1pPr eaLnBrk="0" hangingPunct="0">
              <a:defRPr sz="2400">
                <a:solidFill>
                  <a:schemeClr val="tx1"/>
                </a:solidFill>
                <a:latin typeface="Palatino Linotype" pitchFamily="18" charset="0"/>
                <a:ea typeface="MS PGothic" pitchFamily="34" charset="-128"/>
              </a:defRPr>
            </a:lvl1pPr>
            <a:lvl2pPr marL="742950" indent="-285750" eaLnBrk="0" hangingPunct="0">
              <a:defRPr sz="2400">
                <a:solidFill>
                  <a:schemeClr val="tx1"/>
                </a:solidFill>
                <a:latin typeface="Palatino Linotype" pitchFamily="18" charset="0"/>
                <a:ea typeface="MS PGothic" pitchFamily="34" charset="-128"/>
              </a:defRPr>
            </a:lvl2pPr>
            <a:lvl3pPr marL="1143000" indent="-228600" eaLnBrk="0" hangingPunct="0">
              <a:defRPr sz="2400">
                <a:solidFill>
                  <a:schemeClr val="tx1"/>
                </a:solidFill>
                <a:latin typeface="Palatino Linotype" pitchFamily="18" charset="0"/>
                <a:ea typeface="MS PGothic" pitchFamily="34" charset="-128"/>
              </a:defRPr>
            </a:lvl3pPr>
            <a:lvl4pPr marL="1600200" indent="-228600" eaLnBrk="0" hangingPunct="0">
              <a:defRPr sz="2400">
                <a:solidFill>
                  <a:schemeClr val="tx1"/>
                </a:solidFill>
                <a:latin typeface="Palatino Linotype" pitchFamily="18" charset="0"/>
                <a:ea typeface="MS PGothic" pitchFamily="34" charset="-128"/>
              </a:defRPr>
            </a:lvl4pPr>
            <a:lvl5pPr marL="2057400" indent="-228600" eaLnBrk="0" hangingPunct="0">
              <a:defRPr sz="2400">
                <a:solidFill>
                  <a:schemeClr val="tx1"/>
                </a:solidFill>
                <a:latin typeface="Palatino Linotype"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9pPr>
          </a:lstStyle>
          <a:p>
            <a:pPr defTabSz="914400" eaLnBrk="1" fontAlgn="base" hangingPunct="1">
              <a:spcBef>
                <a:spcPct val="0"/>
              </a:spcBef>
              <a:spcAft>
                <a:spcPct val="0"/>
              </a:spcAft>
              <a:defRPr/>
            </a:pPr>
            <a:r>
              <a:rPr lang="en-US" sz="6600" smtClean="0">
                <a:solidFill>
                  <a:srgbClr val="FFFFFF"/>
                </a:solidFill>
                <a:effectLst>
                  <a:outerShdw blurRad="38100" dist="38100" dir="2700000" algn="tl">
                    <a:srgbClr val="242852"/>
                  </a:outerShdw>
                </a:effectLst>
              </a:rPr>
              <a:t>{</a:t>
            </a:r>
          </a:p>
        </p:txBody>
      </p:sp>
      <p:sp>
        <p:nvSpPr>
          <p:cNvPr id="3" name="Text Placeholder 2"/>
          <p:cNvSpPr>
            <a:spLocks noGrp="1"/>
          </p:cNvSpPr>
          <p:nvPr>
            <p:ph type="body" idx="1"/>
          </p:nvPr>
        </p:nvSpPr>
        <p:spPr>
          <a:xfrm>
            <a:off x="4572000" y="4267368"/>
            <a:ext cx="3733800" cy="731520"/>
          </a:xfrm>
        </p:spPr>
        <p:txBody>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6" name="Date Placeholder 11"/>
          <p:cNvSpPr>
            <a:spLocks noGrp="1"/>
          </p:cNvSpPr>
          <p:nvPr>
            <p:ph type="dt" sz="half" idx="10"/>
          </p:nvPr>
        </p:nvSpPr>
        <p:spPr/>
        <p:txBody>
          <a:bodyPr/>
          <a:lstStyle>
            <a:lvl1pPr defTabSz="457200">
              <a:defRPr smtClean="0"/>
            </a:lvl1pPr>
          </a:lstStyle>
          <a:p>
            <a:pPr>
              <a:defRPr/>
            </a:pPr>
            <a:fld id="{C23416F8-2657-4AEE-952F-EE8A4BC25CD2}" type="datetimeFigureOut">
              <a:rPr lang="en-US"/>
              <a:pPr>
                <a:defRPr/>
              </a:pPr>
              <a:t>06/02/16</a:t>
            </a:fld>
            <a:endParaRPr lang="en-US"/>
          </a:p>
        </p:txBody>
      </p:sp>
      <p:sp>
        <p:nvSpPr>
          <p:cNvPr id="7" name="Slide Number Placeholder 12"/>
          <p:cNvSpPr>
            <a:spLocks noGrp="1"/>
          </p:cNvSpPr>
          <p:nvPr>
            <p:ph type="sldNum" sz="quarter" idx="11"/>
          </p:nvPr>
        </p:nvSpPr>
        <p:spPr/>
        <p:txBody>
          <a:bodyPr/>
          <a:lstStyle>
            <a:lvl1pPr defTabSz="457200">
              <a:defRPr smtClean="0"/>
            </a:lvl1pPr>
          </a:lstStyle>
          <a:p>
            <a:pPr>
              <a:defRPr/>
            </a:pPr>
            <a:fld id="{19BF1983-2333-4A0B-9112-3ACA012B0E5A}" type="slidenum">
              <a:rPr lang="en-US"/>
              <a:pPr>
                <a:defRPr/>
              </a:pPr>
              <a:t>‹#›</a:t>
            </a:fld>
            <a:endParaRPr lang="en-US"/>
          </a:p>
        </p:txBody>
      </p:sp>
      <p:sp>
        <p:nvSpPr>
          <p:cNvPr id="8" name="Footer Placeholder 13"/>
          <p:cNvSpPr>
            <a:spLocks noGrp="1"/>
          </p:cNvSpPr>
          <p:nvPr>
            <p:ph type="ftr" sz="quarter" idx="12"/>
          </p:nvPr>
        </p:nvSpPr>
        <p:spPr/>
        <p:txBody>
          <a:bodyPr/>
          <a:lstStyle>
            <a:lvl1pPr defTabSz="457200">
              <a:defRPr/>
            </a:lvl1pPr>
          </a:lstStyle>
          <a:p>
            <a:pPr>
              <a:defRPr/>
            </a:pPr>
            <a:endParaRPr lang="en-US"/>
          </a:p>
        </p:txBody>
      </p:sp>
    </p:spTree>
    <p:extLst>
      <p:ext uri="{BB962C8B-B14F-4D97-AF65-F5344CB8AC3E}">
        <p14:creationId xmlns:p14="http://schemas.microsoft.com/office/powerpoint/2010/main" val="20221703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512"/>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7"/>
          <p:cNvSpPr>
            <a:spLocks noGrp="1"/>
          </p:cNvSpPr>
          <p:nvPr>
            <p:ph type="dt" sz="half" idx="15"/>
          </p:nvPr>
        </p:nvSpPr>
        <p:spPr/>
        <p:txBody>
          <a:bodyPr/>
          <a:lstStyle>
            <a:lvl1pPr defTabSz="457200">
              <a:defRPr smtClean="0"/>
            </a:lvl1pPr>
          </a:lstStyle>
          <a:p>
            <a:pPr>
              <a:defRPr/>
            </a:pPr>
            <a:fld id="{98942E8C-72AA-444A-8A49-2BDAC109E161}" type="datetimeFigureOut">
              <a:rPr lang="en-US"/>
              <a:pPr>
                <a:defRPr/>
              </a:pPr>
              <a:t>06/02/16</a:t>
            </a:fld>
            <a:endParaRPr lang="en-US"/>
          </a:p>
        </p:txBody>
      </p:sp>
      <p:sp>
        <p:nvSpPr>
          <p:cNvPr id="8" name="Slide Number Placeholder 8"/>
          <p:cNvSpPr>
            <a:spLocks noGrp="1"/>
          </p:cNvSpPr>
          <p:nvPr>
            <p:ph type="sldNum" sz="quarter" idx="16"/>
          </p:nvPr>
        </p:nvSpPr>
        <p:spPr/>
        <p:txBody>
          <a:bodyPr/>
          <a:lstStyle>
            <a:lvl1pPr defTabSz="457200">
              <a:defRPr smtClean="0"/>
            </a:lvl1pPr>
          </a:lstStyle>
          <a:p>
            <a:pPr>
              <a:defRPr/>
            </a:pPr>
            <a:fld id="{5B1AC5EF-B875-4DC7-BC6A-CA35FA4A872D}" type="slidenum">
              <a:rPr lang="en-US"/>
              <a:pPr>
                <a:defRPr/>
              </a:pPr>
              <a:t>‹#›</a:t>
            </a:fld>
            <a:endParaRPr lang="en-US"/>
          </a:p>
        </p:txBody>
      </p:sp>
      <p:sp>
        <p:nvSpPr>
          <p:cNvPr id="9" name="Footer Placeholder 9"/>
          <p:cNvSpPr>
            <a:spLocks noGrp="1"/>
          </p:cNvSpPr>
          <p:nvPr>
            <p:ph type="ftr" sz="quarter" idx="17"/>
          </p:nvPr>
        </p:nvSpPr>
        <p:spPr/>
        <p:txBody>
          <a:bodyPr/>
          <a:lstStyle>
            <a:lvl1pPr defTabSz="457200">
              <a:defRPr/>
            </a:lvl1pPr>
          </a:lstStyle>
          <a:p>
            <a:pPr>
              <a:defRPr/>
            </a:pPr>
            <a:endParaRPr lang="en-US"/>
          </a:p>
        </p:txBody>
      </p:sp>
    </p:spTree>
    <p:extLst>
      <p:ext uri="{BB962C8B-B14F-4D97-AF65-F5344CB8AC3E}">
        <p14:creationId xmlns:p14="http://schemas.microsoft.com/office/powerpoint/2010/main" val="3650637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1"/>
          <p:cNvPicPr>
            <a:picLocks noChangeAspect="1" noChangeArrowheads="1"/>
          </p:cNvPicPr>
          <p:nvPr userDrawn="1"/>
        </p:nvPicPr>
        <p:blipFill>
          <a:blip r:embed="rId2">
            <a:lum bright="-1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5"/>
          <p:cNvSpPr>
            <a:spLocks noGrp="1" noChangeArrowheads="1"/>
          </p:cNvSpPr>
          <p:nvPr>
            <p:ph type="dt" sz="half" idx="10"/>
          </p:nvPr>
        </p:nvSpPr>
        <p:spPr/>
        <p:txBody>
          <a:bodyPr/>
          <a:lstStyle>
            <a:lvl1pPr defTabSz="457200">
              <a:buClr>
                <a:srgbClr val="000000"/>
              </a:buClr>
              <a:buSzPct val="100000"/>
              <a:buFont typeface="Times New Roman" charset="0"/>
              <a:buNone/>
              <a:defRPr>
                <a:latin typeface="Times New Roman" charset="0"/>
              </a:defRPr>
            </a:lvl1pPr>
          </a:lstStyle>
          <a:p>
            <a:pPr>
              <a:defRPr/>
            </a:pPr>
            <a:endParaRPr lang="en-US"/>
          </a:p>
        </p:txBody>
      </p:sp>
      <p:sp>
        <p:nvSpPr>
          <p:cNvPr id="4" name="Rectangle 6"/>
          <p:cNvSpPr>
            <a:spLocks noGrp="1" noChangeArrowheads="1"/>
          </p:cNvSpPr>
          <p:nvPr>
            <p:ph type="ftr" sz="quarter" idx="11"/>
          </p:nvPr>
        </p:nvSpPr>
        <p:spPr/>
        <p:txBody>
          <a:bodyPr/>
          <a:lstStyle>
            <a:lvl1pPr defTabSz="457200">
              <a:buClr>
                <a:srgbClr val="000000"/>
              </a:buClr>
              <a:buSzPct val="100000"/>
              <a:buFont typeface="Times New Roman" charset="0"/>
              <a:buNone/>
              <a:defRPr>
                <a:latin typeface="Times New Roman" charset="0"/>
              </a:defRPr>
            </a:lvl1pPr>
          </a:lstStyle>
          <a:p>
            <a:pPr>
              <a:defRPr/>
            </a:pPr>
            <a:endParaRPr lang="en-US"/>
          </a:p>
        </p:txBody>
      </p:sp>
      <p:sp>
        <p:nvSpPr>
          <p:cNvPr id="5" name="Rectangle 7"/>
          <p:cNvSpPr>
            <a:spLocks noGrp="1" noChangeArrowheads="1"/>
          </p:cNvSpPr>
          <p:nvPr>
            <p:ph type="sldNum" sz="quarter" idx="12"/>
          </p:nvPr>
        </p:nvSpPr>
        <p:spPr/>
        <p:txBody>
          <a:bodyPr/>
          <a:lstStyle>
            <a:lvl1pPr>
              <a:buClr>
                <a:srgbClr val="000000"/>
              </a:buClr>
              <a:buSzPct val="100000"/>
              <a:buFont typeface="Times New Roman" pitchFamily="18" charset="0"/>
              <a:buNone/>
              <a:defRPr/>
            </a:lvl1pPr>
          </a:lstStyle>
          <a:p>
            <a:pPr>
              <a:defRPr/>
            </a:pPr>
            <a:fld id="{9FB6AE99-3C35-41EB-BB5D-96B455FD7AC7}" type="slidenum">
              <a:rPr lang="en-US"/>
              <a:pPr>
                <a:defRPr/>
              </a:pPr>
              <a:t>‹#›</a:t>
            </a:fld>
            <a:endParaRPr lang="en-US" dirty="0"/>
          </a:p>
        </p:txBody>
      </p:sp>
    </p:spTree>
    <p:extLst>
      <p:ext uri="{BB962C8B-B14F-4D97-AF65-F5344CB8AC3E}">
        <p14:creationId xmlns:p14="http://schemas.microsoft.com/office/powerpoint/2010/main" val="3943354569"/>
      </p:ext>
    </p:extLst>
  </p:cSld>
  <p:clrMapOvr>
    <a:masterClrMapping/>
  </p:clrMapOvr>
  <p:transition xmlns:p14="http://schemas.microsoft.com/office/powerpoint/2010/main" spd="slow"/>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TextBox 6"/>
          <p:cNvSpPr txBox="1"/>
          <p:nvPr/>
        </p:nvSpPr>
        <p:spPr>
          <a:xfrm>
            <a:off x="1057275" y="520700"/>
            <a:ext cx="457200" cy="923330"/>
          </a:xfrm>
          <a:prstGeom prst="rect">
            <a:avLst/>
          </a:prstGeom>
          <a:noFill/>
        </p:spPr>
        <p:txBody>
          <a:bodyPr lIns="0" tIns="0" rIns="0" bIns="0">
            <a:spAutoFit/>
          </a:bodyPr>
          <a:lstStyle>
            <a:lvl1pPr eaLnBrk="0" hangingPunct="0">
              <a:defRPr sz="2400">
                <a:solidFill>
                  <a:schemeClr val="tx1"/>
                </a:solidFill>
                <a:latin typeface="Palatino Linotype" pitchFamily="18" charset="0"/>
                <a:ea typeface="MS PGothic" pitchFamily="34" charset="-128"/>
              </a:defRPr>
            </a:lvl1pPr>
            <a:lvl2pPr marL="742950" indent="-285750" eaLnBrk="0" hangingPunct="0">
              <a:defRPr sz="2400">
                <a:solidFill>
                  <a:schemeClr val="tx1"/>
                </a:solidFill>
                <a:latin typeface="Palatino Linotype" pitchFamily="18" charset="0"/>
                <a:ea typeface="MS PGothic" pitchFamily="34" charset="-128"/>
              </a:defRPr>
            </a:lvl2pPr>
            <a:lvl3pPr marL="1143000" indent="-228600" eaLnBrk="0" hangingPunct="0">
              <a:defRPr sz="2400">
                <a:solidFill>
                  <a:schemeClr val="tx1"/>
                </a:solidFill>
                <a:latin typeface="Palatino Linotype" pitchFamily="18" charset="0"/>
                <a:ea typeface="MS PGothic" pitchFamily="34" charset="-128"/>
              </a:defRPr>
            </a:lvl3pPr>
            <a:lvl4pPr marL="1600200" indent="-228600" eaLnBrk="0" hangingPunct="0">
              <a:defRPr sz="2400">
                <a:solidFill>
                  <a:schemeClr val="tx1"/>
                </a:solidFill>
                <a:latin typeface="Palatino Linotype" pitchFamily="18" charset="0"/>
                <a:ea typeface="MS PGothic" pitchFamily="34" charset="-128"/>
              </a:defRPr>
            </a:lvl4pPr>
            <a:lvl5pPr marL="2057400" indent="-228600" eaLnBrk="0" hangingPunct="0">
              <a:defRPr sz="2400">
                <a:solidFill>
                  <a:schemeClr val="tx1"/>
                </a:solidFill>
                <a:latin typeface="Palatino Linotype"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9pPr>
          </a:lstStyle>
          <a:p>
            <a:pPr defTabSz="914400" eaLnBrk="1" fontAlgn="base" hangingPunct="1">
              <a:spcBef>
                <a:spcPct val="0"/>
              </a:spcBef>
              <a:spcAft>
                <a:spcPct val="0"/>
              </a:spcAft>
              <a:defRPr/>
            </a:pPr>
            <a:r>
              <a:rPr lang="en-US" sz="6000" smtClean="0">
                <a:solidFill>
                  <a:srgbClr val="FFFFFF"/>
                </a:solidFill>
                <a:effectLst>
                  <a:outerShdw blurRad="38100" dist="38100" dir="2700000" algn="tl">
                    <a:srgbClr val="242852"/>
                  </a:outerShdw>
                </a:effectLst>
              </a:rPr>
              <a:t>{</a:t>
            </a:r>
          </a:p>
        </p:txBody>
      </p:sp>
      <p:sp>
        <p:nvSpPr>
          <p:cNvPr id="8" name="TextBox 7"/>
          <p:cNvSpPr txBox="1"/>
          <p:nvPr/>
        </p:nvSpPr>
        <p:spPr>
          <a:xfrm>
            <a:off x="4779963" y="520700"/>
            <a:ext cx="457200" cy="923330"/>
          </a:xfrm>
          <a:prstGeom prst="rect">
            <a:avLst/>
          </a:prstGeom>
          <a:noFill/>
        </p:spPr>
        <p:txBody>
          <a:bodyPr lIns="0" tIns="0" rIns="0" bIns="0">
            <a:spAutoFit/>
          </a:bodyPr>
          <a:lstStyle>
            <a:lvl1pPr eaLnBrk="0" hangingPunct="0">
              <a:defRPr sz="2400">
                <a:solidFill>
                  <a:schemeClr val="tx1"/>
                </a:solidFill>
                <a:latin typeface="Palatino Linotype" pitchFamily="18" charset="0"/>
                <a:ea typeface="MS PGothic" pitchFamily="34" charset="-128"/>
              </a:defRPr>
            </a:lvl1pPr>
            <a:lvl2pPr marL="742950" indent="-285750" eaLnBrk="0" hangingPunct="0">
              <a:defRPr sz="2400">
                <a:solidFill>
                  <a:schemeClr val="tx1"/>
                </a:solidFill>
                <a:latin typeface="Palatino Linotype" pitchFamily="18" charset="0"/>
                <a:ea typeface="MS PGothic" pitchFamily="34" charset="-128"/>
              </a:defRPr>
            </a:lvl2pPr>
            <a:lvl3pPr marL="1143000" indent="-228600" eaLnBrk="0" hangingPunct="0">
              <a:defRPr sz="2400">
                <a:solidFill>
                  <a:schemeClr val="tx1"/>
                </a:solidFill>
                <a:latin typeface="Palatino Linotype" pitchFamily="18" charset="0"/>
                <a:ea typeface="MS PGothic" pitchFamily="34" charset="-128"/>
              </a:defRPr>
            </a:lvl3pPr>
            <a:lvl4pPr marL="1600200" indent="-228600" eaLnBrk="0" hangingPunct="0">
              <a:defRPr sz="2400">
                <a:solidFill>
                  <a:schemeClr val="tx1"/>
                </a:solidFill>
                <a:latin typeface="Palatino Linotype" pitchFamily="18" charset="0"/>
                <a:ea typeface="MS PGothic" pitchFamily="34" charset="-128"/>
              </a:defRPr>
            </a:lvl4pPr>
            <a:lvl5pPr marL="2057400" indent="-228600" eaLnBrk="0" hangingPunct="0">
              <a:defRPr sz="2400">
                <a:solidFill>
                  <a:schemeClr val="tx1"/>
                </a:solidFill>
                <a:latin typeface="Palatino Linotype"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9pPr>
          </a:lstStyle>
          <a:p>
            <a:pPr defTabSz="914400" eaLnBrk="1" fontAlgn="base" hangingPunct="1">
              <a:spcBef>
                <a:spcPct val="0"/>
              </a:spcBef>
              <a:spcAft>
                <a:spcPct val="0"/>
              </a:spcAft>
              <a:defRPr/>
            </a:pPr>
            <a:r>
              <a:rPr lang="en-US" sz="6000" smtClean="0">
                <a:solidFill>
                  <a:srgbClr val="FFFFFF"/>
                </a:solidFill>
                <a:effectLst>
                  <a:outerShdw blurRad="38100" dist="38100" dir="2700000" algn="tl">
                    <a:srgbClr val="242852"/>
                  </a:outerShdw>
                </a:effectLst>
              </a:rPr>
              <a:t>{</a:t>
            </a:r>
          </a:p>
        </p:txBody>
      </p:sp>
      <p:sp>
        <p:nvSpPr>
          <p:cNvPr id="3" name="Text Placeholder 2"/>
          <p:cNvSpPr>
            <a:spLocks noGrp="1"/>
          </p:cNvSpPr>
          <p:nvPr>
            <p:ph type="body" idx="1"/>
          </p:nvPr>
        </p:nvSpPr>
        <p:spPr>
          <a:xfrm>
            <a:off x="1341120" y="661978"/>
            <a:ext cx="3273552" cy="639763"/>
          </a:xfrm>
        </p:spPr>
        <p:txBody>
          <a:bodyP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8"/>
            <a:ext cx="3273552" cy="639763"/>
          </a:xfrm>
        </p:spPr>
        <p:txBody>
          <a:bodyP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9" name="Date Placeholder 13"/>
          <p:cNvSpPr>
            <a:spLocks noGrp="1"/>
          </p:cNvSpPr>
          <p:nvPr>
            <p:ph type="dt" sz="half" idx="10"/>
          </p:nvPr>
        </p:nvSpPr>
        <p:spPr/>
        <p:txBody>
          <a:bodyPr/>
          <a:lstStyle>
            <a:lvl1pPr defTabSz="457200">
              <a:defRPr smtClean="0"/>
            </a:lvl1pPr>
          </a:lstStyle>
          <a:p>
            <a:pPr>
              <a:defRPr/>
            </a:pPr>
            <a:fld id="{3C488CFB-7D89-46EA-AD8A-6A3BBF5E2561}" type="datetimeFigureOut">
              <a:rPr lang="en-US"/>
              <a:pPr>
                <a:defRPr/>
              </a:pPr>
              <a:t>06/02/16</a:t>
            </a:fld>
            <a:endParaRPr lang="en-US"/>
          </a:p>
        </p:txBody>
      </p:sp>
      <p:sp>
        <p:nvSpPr>
          <p:cNvPr id="10" name="Slide Number Placeholder 14"/>
          <p:cNvSpPr>
            <a:spLocks noGrp="1"/>
          </p:cNvSpPr>
          <p:nvPr>
            <p:ph type="sldNum" sz="quarter" idx="11"/>
          </p:nvPr>
        </p:nvSpPr>
        <p:spPr/>
        <p:txBody>
          <a:bodyPr/>
          <a:lstStyle>
            <a:lvl1pPr defTabSz="457200">
              <a:defRPr smtClean="0"/>
            </a:lvl1pPr>
          </a:lstStyle>
          <a:p>
            <a:pPr>
              <a:defRPr/>
            </a:pPr>
            <a:fld id="{8B8E6A71-F07C-4329-BE42-E4156D467A3A}" type="slidenum">
              <a:rPr lang="en-US"/>
              <a:pPr>
                <a:defRPr/>
              </a:pPr>
              <a:t>‹#›</a:t>
            </a:fld>
            <a:endParaRPr lang="en-US"/>
          </a:p>
        </p:txBody>
      </p:sp>
      <p:sp>
        <p:nvSpPr>
          <p:cNvPr id="11" name="Footer Placeholder 15"/>
          <p:cNvSpPr>
            <a:spLocks noGrp="1"/>
          </p:cNvSpPr>
          <p:nvPr>
            <p:ph type="ftr" sz="quarter" idx="12"/>
          </p:nvPr>
        </p:nvSpPr>
        <p:spPr/>
        <p:txBody>
          <a:bodyPr/>
          <a:lstStyle>
            <a:lvl1pPr defTabSz="457200">
              <a:defRPr/>
            </a:lvl1pPr>
          </a:lstStyle>
          <a:p>
            <a:pPr>
              <a:defRPr/>
            </a:pPr>
            <a:endParaRPr lang="en-US"/>
          </a:p>
        </p:txBody>
      </p:sp>
    </p:spTree>
    <p:extLst>
      <p:ext uri="{BB962C8B-B14F-4D97-AF65-F5344CB8AC3E}">
        <p14:creationId xmlns:p14="http://schemas.microsoft.com/office/powerpoint/2010/main" val="40543506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Date Placeholder 6"/>
          <p:cNvSpPr>
            <a:spLocks noGrp="1"/>
          </p:cNvSpPr>
          <p:nvPr>
            <p:ph type="dt" sz="half" idx="10"/>
          </p:nvPr>
        </p:nvSpPr>
        <p:spPr/>
        <p:txBody>
          <a:bodyPr/>
          <a:lstStyle>
            <a:lvl1pPr defTabSz="457200">
              <a:defRPr smtClean="0"/>
            </a:lvl1pPr>
          </a:lstStyle>
          <a:p>
            <a:pPr>
              <a:defRPr/>
            </a:pPr>
            <a:fld id="{F7BCC645-76D7-40B5-AB7C-0E4B2F3A16ED}" type="datetimeFigureOut">
              <a:rPr lang="en-US"/>
              <a:pPr>
                <a:defRPr/>
              </a:pPr>
              <a:t>06/02/16</a:t>
            </a:fld>
            <a:endParaRPr lang="en-US"/>
          </a:p>
        </p:txBody>
      </p:sp>
      <p:sp>
        <p:nvSpPr>
          <p:cNvPr id="4" name="Slide Number Placeholder 7"/>
          <p:cNvSpPr>
            <a:spLocks noGrp="1"/>
          </p:cNvSpPr>
          <p:nvPr>
            <p:ph type="sldNum" sz="quarter" idx="11"/>
          </p:nvPr>
        </p:nvSpPr>
        <p:spPr/>
        <p:txBody>
          <a:bodyPr/>
          <a:lstStyle>
            <a:lvl1pPr defTabSz="457200">
              <a:defRPr smtClean="0"/>
            </a:lvl1pPr>
          </a:lstStyle>
          <a:p>
            <a:pPr>
              <a:defRPr/>
            </a:pPr>
            <a:fld id="{B77C67CA-614D-4943-BEF1-37DCC77164A6}" type="slidenum">
              <a:rPr lang="en-US"/>
              <a:pPr>
                <a:defRPr/>
              </a:pPr>
              <a:t>‹#›</a:t>
            </a:fld>
            <a:endParaRPr lang="en-US"/>
          </a:p>
        </p:txBody>
      </p:sp>
      <p:sp>
        <p:nvSpPr>
          <p:cNvPr id="5" name="Footer Placeholder 8"/>
          <p:cNvSpPr>
            <a:spLocks noGrp="1"/>
          </p:cNvSpPr>
          <p:nvPr>
            <p:ph type="ftr" sz="quarter" idx="12"/>
          </p:nvPr>
        </p:nvSpPr>
        <p:spPr/>
        <p:txBody>
          <a:bodyPr/>
          <a:lstStyle>
            <a:lvl1pPr defTabSz="457200">
              <a:defRPr/>
            </a:lvl1pPr>
          </a:lstStyle>
          <a:p>
            <a:pPr>
              <a:defRPr/>
            </a:pPr>
            <a:endParaRPr lang="en-US"/>
          </a:p>
        </p:txBody>
      </p:sp>
    </p:spTree>
    <p:extLst>
      <p:ext uri="{BB962C8B-B14F-4D97-AF65-F5344CB8AC3E}">
        <p14:creationId xmlns:p14="http://schemas.microsoft.com/office/powerpoint/2010/main" val="2448326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4"/>
          <p:cNvSpPr>
            <a:spLocks noGrp="1"/>
          </p:cNvSpPr>
          <p:nvPr>
            <p:ph type="dt" sz="half" idx="10"/>
          </p:nvPr>
        </p:nvSpPr>
        <p:spPr/>
        <p:txBody>
          <a:bodyPr/>
          <a:lstStyle>
            <a:lvl1pPr defTabSz="457200">
              <a:defRPr smtClean="0"/>
            </a:lvl1pPr>
          </a:lstStyle>
          <a:p>
            <a:pPr>
              <a:defRPr/>
            </a:pPr>
            <a:fld id="{DFFBEF67-8366-4C28-ADE0-97A8A09E5E9B}" type="datetimeFigureOut">
              <a:rPr lang="en-US"/>
              <a:pPr>
                <a:defRPr/>
              </a:pPr>
              <a:t>06/02/16</a:t>
            </a:fld>
            <a:endParaRPr lang="en-US"/>
          </a:p>
        </p:txBody>
      </p:sp>
      <p:sp>
        <p:nvSpPr>
          <p:cNvPr id="3" name="Slide Number Placeholder 5"/>
          <p:cNvSpPr>
            <a:spLocks noGrp="1"/>
          </p:cNvSpPr>
          <p:nvPr>
            <p:ph type="sldNum" sz="quarter" idx="11"/>
          </p:nvPr>
        </p:nvSpPr>
        <p:spPr/>
        <p:txBody>
          <a:bodyPr/>
          <a:lstStyle>
            <a:lvl1pPr defTabSz="457200">
              <a:defRPr smtClean="0"/>
            </a:lvl1pPr>
          </a:lstStyle>
          <a:p>
            <a:pPr>
              <a:defRPr/>
            </a:pPr>
            <a:fld id="{A23AA834-1238-4BAD-8F99-D259F597B5E1}" type="slidenum">
              <a:rPr lang="en-US"/>
              <a:pPr>
                <a:defRPr/>
              </a:pPr>
              <a:t>‹#›</a:t>
            </a:fld>
            <a:endParaRPr lang="en-US"/>
          </a:p>
        </p:txBody>
      </p:sp>
      <p:sp>
        <p:nvSpPr>
          <p:cNvPr id="4" name="Footer Placeholder 6"/>
          <p:cNvSpPr>
            <a:spLocks noGrp="1"/>
          </p:cNvSpPr>
          <p:nvPr>
            <p:ph type="ftr" sz="quarter" idx="12"/>
          </p:nvPr>
        </p:nvSpPr>
        <p:spPr/>
        <p:txBody>
          <a:bodyPr/>
          <a:lstStyle>
            <a:lvl1pPr defTabSz="457200">
              <a:defRPr/>
            </a:lvl1pPr>
          </a:lstStyle>
          <a:p>
            <a:pPr>
              <a:defRPr/>
            </a:pPr>
            <a:endParaRPr lang="en-US"/>
          </a:p>
        </p:txBody>
      </p:sp>
    </p:spTree>
    <p:extLst>
      <p:ext uri="{BB962C8B-B14F-4D97-AF65-F5344CB8AC3E}">
        <p14:creationId xmlns:p14="http://schemas.microsoft.com/office/powerpoint/2010/main" val="13213002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extBox 4"/>
          <p:cNvSpPr txBox="1"/>
          <p:nvPr/>
        </p:nvSpPr>
        <p:spPr>
          <a:xfrm>
            <a:off x="5329238" y="1774848"/>
            <a:ext cx="457200" cy="1231106"/>
          </a:xfrm>
          <a:prstGeom prst="rect">
            <a:avLst/>
          </a:prstGeom>
          <a:noFill/>
        </p:spPr>
        <p:txBody>
          <a:bodyPr lIns="0" tIns="0" rIns="0" bIns="0">
            <a:spAutoFit/>
          </a:bodyPr>
          <a:lstStyle>
            <a:lvl1pPr eaLnBrk="0" hangingPunct="0">
              <a:defRPr sz="2400">
                <a:solidFill>
                  <a:schemeClr val="tx1"/>
                </a:solidFill>
                <a:latin typeface="Palatino Linotype" pitchFamily="18" charset="0"/>
                <a:ea typeface="MS PGothic" pitchFamily="34" charset="-128"/>
              </a:defRPr>
            </a:lvl1pPr>
            <a:lvl2pPr marL="742950" indent="-285750" eaLnBrk="0" hangingPunct="0">
              <a:defRPr sz="2400">
                <a:solidFill>
                  <a:schemeClr val="tx1"/>
                </a:solidFill>
                <a:latin typeface="Palatino Linotype" pitchFamily="18" charset="0"/>
                <a:ea typeface="MS PGothic" pitchFamily="34" charset="-128"/>
              </a:defRPr>
            </a:lvl2pPr>
            <a:lvl3pPr marL="1143000" indent="-228600" eaLnBrk="0" hangingPunct="0">
              <a:defRPr sz="2400">
                <a:solidFill>
                  <a:schemeClr val="tx1"/>
                </a:solidFill>
                <a:latin typeface="Palatino Linotype" pitchFamily="18" charset="0"/>
                <a:ea typeface="MS PGothic" pitchFamily="34" charset="-128"/>
              </a:defRPr>
            </a:lvl3pPr>
            <a:lvl4pPr marL="1600200" indent="-228600" eaLnBrk="0" hangingPunct="0">
              <a:defRPr sz="2400">
                <a:solidFill>
                  <a:schemeClr val="tx1"/>
                </a:solidFill>
                <a:latin typeface="Palatino Linotype" pitchFamily="18" charset="0"/>
                <a:ea typeface="MS PGothic" pitchFamily="34" charset="-128"/>
              </a:defRPr>
            </a:lvl4pPr>
            <a:lvl5pPr marL="2057400" indent="-228600" eaLnBrk="0" hangingPunct="0">
              <a:defRPr sz="2400">
                <a:solidFill>
                  <a:schemeClr val="tx1"/>
                </a:solidFill>
                <a:latin typeface="Palatino Linotype"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9pPr>
          </a:lstStyle>
          <a:p>
            <a:pPr defTabSz="914400" eaLnBrk="1" fontAlgn="base" hangingPunct="1">
              <a:spcBef>
                <a:spcPct val="0"/>
              </a:spcBef>
              <a:spcAft>
                <a:spcPct val="0"/>
              </a:spcAft>
              <a:defRPr/>
            </a:pPr>
            <a:r>
              <a:rPr lang="en-US" sz="8000" smtClean="0">
                <a:solidFill>
                  <a:srgbClr val="FFFFFF"/>
                </a:solidFill>
                <a:effectLst>
                  <a:outerShdw blurRad="38100" dist="38100" dir="2700000" algn="tl">
                    <a:srgbClr val="242852"/>
                  </a:outerShdw>
                </a:effectLst>
              </a:rPr>
              <a:t>{</a:t>
            </a:r>
          </a:p>
        </p:txBody>
      </p:sp>
      <p:sp>
        <p:nvSpPr>
          <p:cNvPr id="3" name="Content Placeholder 2"/>
          <p:cNvSpPr>
            <a:spLocks noGrp="1"/>
          </p:cNvSpPr>
          <p:nvPr>
            <p:ph idx="1"/>
          </p:nvPr>
        </p:nvSpPr>
        <p:spPr>
          <a:xfrm>
            <a:off x="838200" y="685801"/>
            <a:ext cx="4343400" cy="3429000"/>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8" name="Title 17"/>
          <p:cNvSpPr>
            <a:spLocks noGrp="1"/>
          </p:cNvSpPr>
          <p:nvPr>
            <p:ph type="title"/>
          </p:nvPr>
        </p:nvSpPr>
        <p:spPr/>
        <p:txBody>
          <a:bodyPr/>
          <a:lstStyle/>
          <a:p>
            <a:r>
              <a:rPr lang="en-US" smtClean="0"/>
              <a:t>Click to edit Master title style</a:t>
            </a:r>
            <a:endParaRPr lang="en-US" dirty="0"/>
          </a:p>
        </p:txBody>
      </p:sp>
      <p:sp>
        <p:nvSpPr>
          <p:cNvPr id="6" name="Date Placeholder 14"/>
          <p:cNvSpPr>
            <a:spLocks noGrp="1"/>
          </p:cNvSpPr>
          <p:nvPr>
            <p:ph type="dt" sz="half" idx="10"/>
          </p:nvPr>
        </p:nvSpPr>
        <p:spPr/>
        <p:txBody>
          <a:bodyPr/>
          <a:lstStyle>
            <a:lvl1pPr defTabSz="457200">
              <a:defRPr smtClean="0"/>
            </a:lvl1pPr>
          </a:lstStyle>
          <a:p>
            <a:pPr>
              <a:defRPr/>
            </a:pPr>
            <a:fld id="{FF88150F-5F90-4D42-BD35-EA0203E17B1E}" type="datetimeFigureOut">
              <a:rPr lang="en-US"/>
              <a:pPr>
                <a:defRPr/>
              </a:pPr>
              <a:t>06/02/16</a:t>
            </a:fld>
            <a:endParaRPr lang="en-US"/>
          </a:p>
        </p:txBody>
      </p:sp>
      <p:sp>
        <p:nvSpPr>
          <p:cNvPr id="7" name="Slide Number Placeholder 15"/>
          <p:cNvSpPr>
            <a:spLocks noGrp="1"/>
          </p:cNvSpPr>
          <p:nvPr>
            <p:ph type="sldNum" sz="quarter" idx="11"/>
          </p:nvPr>
        </p:nvSpPr>
        <p:spPr/>
        <p:txBody>
          <a:bodyPr/>
          <a:lstStyle>
            <a:lvl1pPr defTabSz="457200">
              <a:defRPr smtClean="0"/>
            </a:lvl1pPr>
          </a:lstStyle>
          <a:p>
            <a:pPr>
              <a:defRPr/>
            </a:pPr>
            <a:fld id="{4DCC57B5-5221-4A7F-BA49-B82C90065A8A}" type="slidenum">
              <a:rPr lang="en-US"/>
              <a:pPr>
                <a:defRPr/>
              </a:pPr>
              <a:t>‹#›</a:t>
            </a:fld>
            <a:endParaRPr lang="en-US"/>
          </a:p>
        </p:txBody>
      </p:sp>
      <p:sp>
        <p:nvSpPr>
          <p:cNvPr id="8" name="Footer Placeholder 16"/>
          <p:cNvSpPr>
            <a:spLocks noGrp="1"/>
          </p:cNvSpPr>
          <p:nvPr>
            <p:ph type="ftr" sz="quarter" idx="12"/>
          </p:nvPr>
        </p:nvSpPr>
        <p:spPr/>
        <p:txBody>
          <a:bodyPr/>
          <a:lstStyle>
            <a:lvl1pPr defTabSz="457200">
              <a:defRPr/>
            </a:lvl1pPr>
          </a:lstStyle>
          <a:p>
            <a:pPr>
              <a:defRPr/>
            </a:pPr>
            <a:endParaRPr lang="en-US"/>
          </a:p>
        </p:txBody>
      </p:sp>
    </p:spTree>
    <p:extLst>
      <p:ext uri="{BB962C8B-B14F-4D97-AF65-F5344CB8AC3E}">
        <p14:creationId xmlns:p14="http://schemas.microsoft.com/office/powerpoint/2010/main" val="26851263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extBox 4"/>
          <p:cNvSpPr txBox="1"/>
          <p:nvPr/>
        </p:nvSpPr>
        <p:spPr>
          <a:xfrm>
            <a:off x="2435225" y="3332169"/>
            <a:ext cx="457200" cy="923330"/>
          </a:xfrm>
          <a:prstGeom prst="rect">
            <a:avLst/>
          </a:prstGeom>
          <a:noFill/>
        </p:spPr>
        <p:txBody>
          <a:bodyPr lIns="0" tIns="0" rIns="0" bIns="0">
            <a:spAutoFit/>
          </a:bodyPr>
          <a:lstStyle>
            <a:lvl1pPr eaLnBrk="0" hangingPunct="0">
              <a:defRPr sz="2400">
                <a:solidFill>
                  <a:schemeClr val="tx1"/>
                </a:solidFill>
                <a:latin typeface="Palatino Linotype" pitchFamily="18" charset="0"/>
                <a:ea typeface="MS PGothic" pitchFamily="34" charset="-128"/>
              </a:defRPr>
            </a:lvl1pPr>
            <a:lvl2pPr marL="742950" indent="-285750" eaLnBrk="0" hangingPunct="0">
              <a:defRPr sz="2400">
                <a:solidFill>
                  <a:schemeClr val="tx1"/>
                </a:solidFill>
                <a:latin typeface="Palatino Linotype" pitchFamily="18" charset="0"/>
                <a:ea typeface="MS PGothic" pitchFamily="34" charset="-128"/>
              </a:defRPr>
            </a:lvl2pPr>
            <a:lvl3pPr marL="1143000" indent="-228600" eaLnBrk="0" hangingPunct="0">
              <a:defRPr sz="2400">
                <a:solidFill>
                  <a:schemeClr val="tx1"/>
                </a:solidFill>
                <a:latin typeface="Palatino Linotype" pitchFamily="18" charset="0"/>
                <a:ea typeface="MS PGothic" pitchFamily="34" charset="-128"/>
              </a:defRPr>
            </a:lvl3pPr>
            <a:lvl4pPr marL="1600200" indent="-228600" eaLnBrk="0" hangingPunct="0">
              <a:defRPr sz="2400">
                <a:solidFill>
                  <a:schemeClr val="tx1"/>
                </a:solidFill>
                <a:latin typeface="Palatino Linotype" pitchFamily="18" charset="0"/>
                <a:ea typeface="MS PGothic" pitchFamily="34" charset="-128"/>
              </a:defRPr>
            </a:lvl4pPr>
            <a:lvl5pPr marL="2057400" indent="-228600" eaLnBrk="0" hangingPunct="0">
              <a:defRPr sz="2400">
                <a:solidFill>
                  <a:schemeClr val="tx1"/>
                </a:solidFill>
                <a:latin typeface="Palatino Linotype"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9pPr>
          </a:lstStyle>
          <a:p>
            <a:pPr defTabSz="914400" eaLnBrk="1" fontAlgn="base" hangingPunct="1">
              <a:spcBef>
                <a:spcPct val="0"/>
              </a:spcBef>
              <a:spcAft>
                <a:spcPct val="0"/>
              </a:spcAft>
              <a:defRPr/>
            </a:pPr>
            <a:r>
              <a:rPr lang="en-US" sz="6000" smtClean="0">
                <a:solidFill>
                  <a:srgbClr val="FFFFFF"/>
                </a:solidFill>
                <a:effectLst>
                  <a:outerShdw blurRad="38100" dist="38100" dir="2700000" algn="tl">
                    <a:srgbClr val="242852"/>
                  </a:outerShdw>
                </a:effectLst>
              </a:rPr>
              <a:t>{</a:t>
            </a:r>
          </a:p>
        </p:txBody>
      </p:sp>
      <p:sp>
        <p:nvSpPr>
          <p:cNvPr id="3" name="Picture Placeholder 2"/>
          <p:cNvSpPr>
            <a:spLocks noGrp="1"/>
          </p:cNvSpPr>
          <p:nvPr>
            <p:ph type="pic" idx="1"/>
          </p:nvPr>
        </p:nvSpPr>
        <p:spPr>
          <a:xfrm>
            <a:off x="1219200" y="612791"/>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743200" y="3453047"/>
            <a:ext cx="5029200" cy="720804"/>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6" name="Date Placeholder 12"/>
          <p:cNvSpPr>
            <a:spLocks noGrp="1"/>
          </p:cNvSpPr>
          <p:nvPr>
            <p:ph type="dt" sz="half" idx="10"/>
          </p:nvPr>
        </p:nvSpPr>
        <p:spPr/>
        <p:txBody>
          <a:bodyPr/>
          <a:lstStyle>
            <a:lvl1pPr defTabSz="457200">
              <a:defRPr smtClean="0"/>
            </a:lvl1pPr>
          </a:lstStyle>
          <a:p>
            <a:pPr>
              <a:defRPr/>
            </a:pPr>
            <a:fld id="{8555C7CF-1AA3-429A-A533-57C0E667F575}" type="datetimeFigureOut">
              <a:rPr lang="en-US"/>
              <a:pPr>
                <a:defRPr/>
              </a:pPr>
              <a:t>06/02/16</a:t>
            </a:fld>
            <a:endParaRPr lang="en-US"/>
          </a:p>
        </p:txBody>
      </p:sp>
      <p:sp>
        <p:nvSpPr>
          <p:cNvPr id="7" name="Slide Number Placeholder 13"/>
          <p:cNvSpPr>
            <a:spLocks noGrp="1"/>
          </p:cNvSpPr>
          <p:nvPr>
            <p:ph type="sldNum" sz="quarter" idx="11"/>
          </p:nvPr>
        </p:nvSpPr>
        <p:spPr/>
        <p:txBody>
          <a:bodyPr/>
          <a:lstStyle>
            <a:lvl1pPr defTabSz="457200">
              <a:defRPr smtClean="0"/>
            </a:lvl1pPr>
          </a:lstStyle>
          <a:p>
            <a:pPr>
              <a:defRPr/>
            </a:pPr>
            <a:fld id="{4E3A1221-1CAB-4763-AF3C-927D6DD74B9D}" type="slidenum">
              <a:rPr lang="en-US"/>
              <a:pPr>
                <a:defRPr/>
              </a:pPr>
              <a:t>‹#›</a:t>
            </a:fld>
            <a:endParaRPr lang="en-US"/>
          </a:p>
        </p:txBody>
      </p:sp>
      <p:sp>
        <p:nvSpPr>
          <p:cNvPr id="8" name="Footer Placeholder 14"/>
          <p:cNvSpPr>
            <a:spLocks noGrp="1"/>
          </p:cNvSpPr>
          <p:nvPr>
            <p:ph type="ftr" sz="quarter" idx="12"/>
          </p:nvPr>
        </p:nvSpPr>
        <p:spPr/>
        <p:txBody>
          <a:bodyPr/>
          <a:lstStyle>
            <a:lvl1pPr defTabSz="457200">
              <a:defRPr/>
            </a:lvl1pPr>
          </a:lstStyle>
          <a:p>
            <a:pPr>
              <a:defRPr/>
            </a:pPr>
            <a:endParaRPr lang="en-US"/>
          </a:p>
        </p:txBody>
      </p:sp>
    </p:spTree>
    <p:extLst>
      <p:ext uri="{BB962C8B-B14F-4D97-AF65-F5344CB8AC3E}">
        <p14:creationId xmlns:p14="http://schemas.microsoft.com/office/powerpoint/2010/main" val="19033812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945"/>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defTabSz="457200">
              <a:defRPr smtClean="0"/>
            </a:lvl1pPr>
          </a:lstStyle>
          <a:p>
            <a:pPr>
              <a:defRPr/>
            </a:pPr>
            <a:fld id="{67D7EBAF-2907-4F2B-9AA6-829855E1EC87}" type="datetimeFigureOut">
              <a:rPr lang="en-US"/>
              <a:pPr>
                <a:defRPr/>
              </a:pPr>
              <a:t>06/02/16</a:t>
            </a:fld>
            <a:endParaRPr lang="en-US"/>
          </a:p>
        </p:txBody>
      </p:sp>
      <p:sp>
        <p:nvSpPr>
          <p:cNvPr id="5" name="Footer Placeholder 4"/>
          <p:cNvSpPr>
            <a:spLocks noGrp="1"/>
          </p:cNvSpPr>
          <p:nvPr>
            <p:ph type="ftr" sz="quarter" idx="11"/>
          </p:nvPr>
        </p:nvSpPr>
        <p:spPr/>
        <p:txBody>
          <a:bodyPr/>
          <a:lstStyle>
            <a:lvl1pPr defTabSz="457200">
              <a:defRPr/>
            </a:lvl1pPr>
          </a:lstStyle>
          <a:p>
            <a:pPr>
              <a:defRPr/>
            </a:pPr>
            <a:endParaRPr lang="en-US"/>
          </a:p>
        </p:txBody>
      </p:sp>
      <p:sp>
        <p:nvSpPr>
          <p:cNvPr id="6" name="Slide Number Placeholder 5"/>
          <p:cNvSpPr>
            <a:spLocks noGrp="1"/>
          </p:cNvSpPr>
          <p:nvPr>
            <p:ph type="sldNum" sz="quarter" idx="12"/>
          </p:nvPr>
        </p:nvSpPr>
        <p:spPr/>
        <p:txBody>
          <a:bodyPr/>
          <a:lstStyle>
            <a:lvl1pPr defTabSz="457200">
              <a:defRPr smtClean="0"/>
            </a:lvl1pPr>
          </a:lstStyle>
          <a:p>
            <a:pPr>
              <a:defRPr/>
            </a:pPr>
            <a:fld id="{BE7FA110-69CD-44FD-A89B-A946E359C77E}" type="slidenum">
              <a:rPr lang="en-US"/>
              <a:pPr>
                <a:defRPr/>
              </a:pPr>
              <a:t>‹#›</a:t>
            </a:fld>
            <a:endParaRPr lang="en-US"/>
          </a:p>
        </p:txBody>
      </p:sp>
    </p:spTree>
    <p:extLst>
      <p:ext uri="{BB962C8B-B14F-4D97-AF65-F5344CB8AC3E}">
        <p14:creationId xmlns:p14="http://schemas.microsoft.com/office/powerpoint/2010/main" val="3933709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defTabSz="457200">
              <a:defRPr smtClean="0"/>
            </a:lvl1pPr>
          </a:lstStyle>
          <a:p>
            <a:pPr>
              <a:defRPr/>
            </a:pPr>
            <a:fld id="{C572D009-04A7-4776-982A-0F4C9AC4D9AC}" type="datetimeFigureOut">
              <a:rPr lang="en-US"/>
              <a:pPr>
                <a:defRPr/>
              </a:pPr>
              <a:t>06/02/16</a:t>
            </a:fld>
            <a:endParaRPr lang="en-US"/>
          </a:p>
        </p:txBody>
      </p:sp>
      <p:sp>
        <p:nvSpPr>
          <p:cNvPr id="5" name="Footer Placeholder 4"/>
          <p:cNvSpPr>
            <a:spLocks noGrp="1"/>
          </p:cNvSpPr>
          <p:nvPr>
            <p:ph type="ftr" sz="quarter" idx="11"/>
          </p:nvPr>
        </p:nvSpPr>
        <p:spPr/>
        <p:txBody>
          <a:bodyPr/>
          <a:lstStyle>
            <a:lvl1pPr defTabSz="457200">
              <a:defRPr/>
            </a:lvl1pPr>
          </a:lstStyle>
          <a:p>
            <a:pPr>
              <a:defRPr/>
            </a:pPr>
            <a:endParaRPr lang="en-US"/>
          </a:p>
        </p:txBody>
      </p:sp>
      <p:sp>
        <p:nvSpPr>
          <p:cNvPr id="6" name="Slide Number Placeholder 5"/>
          <p:cNvSpPr>
            <a:spLocks noGrp="1"/>
          </p:cNvSpPr>
          <p:nvPr>
            <p:ph type="sldNum" sz="quarter" idx="12"/>
          </p:nvPr>
        </p:nvSpPr>
        <p:spPr/>
        <p:txBody>
          <a:bodyPr/>
          <a:lstStyle>
            <a:lvl1pPr defTabSz="457200">
              <a:defRPr smtClean="0"/>
            </a:lvl1pPr>
          </a:lstStyle>
          <a:p>
            <a:pPr>
              <a:defRPr/>
            </a:pPr>
            <a:fld id="{8B247B4C-D684-4736-8FD4-2A27424EC7E6}" type="slidenum">
              <a:rPr lang="en-US"/>
              <a:pPr>
                <a:defRPr/>
              </a:pPr>
              <a:t>‹#›</a:t>
            </a:fld>
            <a:endParaRPr lang="en-US"/>
          </a:p>
        </p:txBody>
      </p:sp>
    </p:spTree>
    <p:extLst>
      <p:ext uri="{BB962C8B-B14F-4D97-AF65-F5344CB8AC3E}">
        <p14:creationId xmlns:p14="http://schemas.microsoft.com/office/powerpoint/2010/main" val="1774449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127"/>
            <a:ext cx="6858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BCCBFC-40DF-41DA-9003-6E209633E52B}" type="datetimeFigureOut">
              <a:rPr lang="en-US" smtClean="0">
                <a:solidFill>
                  <a:prstClr val="black">
                    <a:tint val="75000"/>
                  </a:prstClr>
                </a:solidFill>
              </a:rPr>
              <a:pPr/>
              <a:t>06/02/16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A34E086-6F03-4880-96A7-9A2518BF19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20486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BCCBFC-40DF-41DA-9003-6E209633E52B}" type="datetimeFigureOut">
              <a:rPr lang="en-US" smtClean="0">
                <a:solidFill>
                  <a:prstClr val="black">
                    <a:tint val="75000"/>
                  </a:prstClr>
                </a:solidFill>
              </a:rPr>
              <a:pPr/>
              <a:t>06/02/16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A34E086-6F03-4880-96A7-9A2518BF19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30036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883"/>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579"/>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BCCBFC-40DF-41DA-9003-6E209633E52B}" type="datetimeFigureOut">
              <a:rPr lang="en-US" smtClean="0">
                <a:solidFill>
                  <a:prstClr val="black">
                    <a:tint val="75000"/>
                  </a:prstClr>
                </a:solidFill>
              </a:rPr>
              <a:pPr/>
              <a:t>06/02/16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A34E086-6F03-4880-96A7-9A2518BF19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1326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570"/>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idx="10"/>
          </p:nvPr>
        </p:nvSpPr>
        <p:spPr>
          <a:ln/>
        </p:spPr>
        <p:txBody>
          <a:bodyPr/>
          <a:lstStyle>
            <a:lvl1pPr>
              <a:defRPr/>
            </a:lvl1pPr>
          </a:lstStyle>
          <a:p>
            <a:pPr>
              <a:defRPr/>
            </a:pPr>
            <a:fld id="{EB5F29A7-2BF1-48C8-BC81-069E4A0C1305}" type="slidenum">
              <a:rPr lang="en-US"/>
              <a:pPr>
                <a:defRPr/>
              </a:pPr>
              <a:t>‹#›</a:t>
            </a:fld>
            <a:endParaRPr lang="en-US" dirty="0"/>
          </a:p>
        </p:txBody>
      </p:sp>
    </p:spTree>
    <p:extLst>
      <p:ext uri="{BB962C8B-B14F-4D97-AF65-F5344CB8AC3E}">
        <p14:creationId xmlns:p14="http://schemas.microsoft.com/office/powerpoint/2010/main" val="6958172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BCCBFC-40DF-41DA-9003-6E209633E52B}" type="datetimeFigureOut">
              <a:rPr lang="en-US" smtClean="0">
                <a:solidFill>
                  <a:prstClr val="black">
                    <a:tint val="75000"/>
                  </a:prstClr>
                </a:solidFill>
              </a:rPr>
              <a:pPr/>
              <a:t>06/02/16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A34E086-6F03-4880-96A7-9A2518BF19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717337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7"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7"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BCCBFC-40DF-41DA-9003-6E209633E52B}" type="datetimeFigureOut">
              <a:rPr lang="en-US" smtClean="0">
                <a:solidFill>
                  <a:prstClr val="black">
                    <a:tint val="75000"/>
                  </a:prstClr>
                </a:solidFill>
              </a:rPr>
              <a:pPr/>
              <a:t>06/02/16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A34E086-6F03-4880-96A7-9A2518BF19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741337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BCCBFC-40DF-41DA-9003-6E209633E52B}" type="datetimeFigureOut">
              <a:rPr lang="en-US" smtClean="0">
                <a:solidFill>
                  <a:prstClr val="black">
                    <a:tint val="75000"/>
                  </a:prstClr>
                </a:solidFill>
              </a:rPr>
              <a:pPr/>
              <a:t>06/02/16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A34E086-6F03-4880-96A7-9A2518BF19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02417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BCCBFC-40DF-41DA-9003-6E209633E52B}" type="datetimeFigureOut">
              <a:rPr lang="en-US" smtClean="0">
                <a:solidFill>
                  <a:prstClr val="black">
                    <a:tint val="75000"/>
                  </a:prstClr>
                </a:solidFill>
              </a:rPr>
              <a:pPr/>
              <a:t>06/02/16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A34E086-6F03-4880-96A7-9A2518BF19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66768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57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3"/>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BCCBFC-40DF-41DA-9003-6E209633E52B}" type="datetimeFigureOut">
              <a:rPr lang="en-US" smtClean="0">
                <a:solidFill>
                  <a:prstClr val="black">
                    <a:tint val="75000"/>
                  </a:prstClr>
                </a:solidFill>
              </a:rPr>
              <a:pPr/>
              <a:t>06/02/16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A34E086-6F03-4880-96A7-9A2518BF19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03525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570"/>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3"/>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BCCBFC-40DF-41DA-9003-6E209633E52B}" type="datetimeFigureOut">
              <a:rPr lang="en-US" smtClean="0">
                <a:solidFill>
                  <a:prstClr val="black">
                    <a:tint val="75000"/>
                  </a:prstClr>
                </a:solidFill>
              </a:rPr>
              <a:pPr/>
              <a:t>06/02/16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A34E086-6F03-4880-96A7-9A2518BF19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10406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BCCBFC-40DF-41DA-9003-6E209633E52B}" type="datetimeFigureOut">
              <a:rPr lang="en-US" smtClean="0">
                <a:solidFill>
                  <a:prstClr val="black">
                    <a:tint val="75000"/>
                  </a:prstClr>
                </a:solidFill>
              </a:rPr>
              <a:pPr/>
              <a:t>06/02/16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A34E086-6F03-4880-96A7-9A2518BF19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75416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247"/>
            <a:ext cx="1971675" cy="581183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94" y="365247"/>
            <a:ext cx="5800725" cy="58118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BCCBFC-40DF-41DA-9003-6E209633E52B}" type="datetimeFigureOut">
              <a:rPr lang="en-US" smtClean="0">
                <a:solidFill>
                  <a:prstClr val="black">
                    <a:tint val="75000"/>
                  </a:prstClr>
                </a:solidFill>
              </a:rPr>
              <a:pPr/>
              <a:t>06/02/16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A34E086-6F03-4880-96A7-9A2518BF19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57579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54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idx="10"/>
          </p:nvPr>
        </p:nvSpPr>
        <p:spPr>
          <a:ln/>
        </p:spPr>
        <p:txBody>
          <a:bodyPr/>
          <a:lstStyle>
            <a:lvl1pPr>
              <a:defRPr/>
            </a:lvl1pPr>
          </a:lstStyle>
          <a:p>
            <a:pPr>
              <a:defRPr/>
            </a:pPr>
            <a:fld id="{94D0DDA9-D26B-4DBB-9251-0A0C017F174C}" type="slidenum">
              <a:rPr lang="en-US"/>
              <a:pPr>
                <a:defRPr/>
              </a:pPr>
              <a:t>‹#›</a:t>
            </a:fld>
            <a:endParaRPr lang="en-US"/>
          </a:p>
        </p:txBody>
      </p:sp>
    </p:spTree>
    <p:extLst>
      <p:ext uri="{BB962C8B-B14F-4D97-AF65-F5344CB8AC3E}">
        <p14:creationId xmlns:p14="http://schemas.microsoft.com/office/powerpoint/2010/main" val="36980977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idx="10"/>
          </p:nvPr>
        </p:nvSpPr>
        <p:spPr>
          <a:ln/>
        </p:spPr>
        <p:txBody>
          <a:bodyPr/>
          <a:lstStyle>
            <a:lvl1pPr>
              <a:defRPr/>
            </a:lvl1pPr>
          </a:lstStyle>
          <a:p>
            <a:pPr>
              <a:defRPr/>
            </a:pPr>
            <a:fld id="{69C9D304-E8B7-47B9-82BA-325BF3E4563C}" type="slidenum">
              <a:rPr lang="en-US"/>
              <a:pPr>
                <a:defRPr/>
              </a:pPr>
              <a:t>‹#›</a:t>
            </a:fld>
            <a:endParaRPr lang="en-US"/>
          </a:p>
        </p:txBody>
      </p:sp>
    </p:spTree>
    <p:extLst>
      <p:ext uri="{BB962C8B-B14F-4D97-AF65-F5344CB8AC3E}">
        <p14:creationId xmlns:p14="http://schemas.microsoft.com/office/powerpoint/2010/main" val="80633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idx="10"/>
          </p:nvPr>
        </p:nvSpPr>
        <p:spPr>
          <a:ln/>
        </p:spPr>
        <p:txBody>
          <a:bodyPr/>
          <a:lstStyle>
            <a:lvl1pPr>
              <a:defRPr/>
            </a:lvl1pPr>
          </a:lstStyle>
          <a:p>
            <a:pPr>
              <a:defRPr/>
            </a:pPr>
            <a:fld id="{B34EA5C1-FA23-4359-9AFC-8380C0B3CE88}" type="slidenum">
              <a:rPr lang="en-US"/>
              <a:pPr>
                <a:defRPr/>
              </a:pPr>
              <a:t>‹#›</a:t>
            </a:fld>
            <a:endParaRPr lang="en-US" dirty="0"/>
          </a:p>
        </p:txBody>
      </p:sp>
    </p:spTree>
    <p:extLst>
      <p:ext uri="{BB962C8B-B14F-4D97-AF65-F5344CB8AC3E}">
        <p14:creationId xmlns:p14="http://schemas.microsoft.com/office/powerpoint/2010/main" val="19674439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9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idx="10"/>
          </p:nvPr>
        </p:nvSpPr>
        <p:spPr>
          <a:ln/>
        </p:spPr>
        <p:txBody>
          <a:bodyPr/>
          <a:lstStyle>
            <a:lvl1pPr>
              <a:defRPr/>
            </a:lvl1pPr>
          </a:lstStyle>
          <a:p>
            <a:pPr>
              <a:defRPr/>
            </a:pPr>
            <a:fld id="{C9A3AB9F-FB7A-412E-BCBF-FBB6007EC512}" type="slidenum">
              <a:rPr lang="en-US"/>
              <a:pPr>
                <a:defRPr/>
              </a:pPr>
              <a:t>‹#›</a:t>
            </a:fld>
            <a:endParaRPr lang="en-US"/>
          </a:p>
        </p:txBody>
      </p:sp>
    </p:spTree>
    <p:extLst>
      <p:ext uri="{BB962C8B-B14F-4D97-AF65-F5344CB8AC3E}">
        <p14:creationId xmlns:p14="http://schemas.microsoft.com/office/powerpoint/2010/main" val="339619168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15" y="1981233"/>
            <a:ext cx="3806825" cy="4110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981233"/>
            <a:ext cx="3808413" cy="4110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idx="10"/>
          </p:nvPr>
        </p:nvSpPr>
        <p:spPr>
          <a:ln/>
        </p:spPr>
        <p:txBody>
          <a:bodyPr/>
          <a:lstStyle>
            <a:lvl1pPr>
              <a:defRPr/>
            </a:lvl1pPr>
          </a:lstStyle>
          <a:p>
            <a:pPr>
              <a:defRPr/>
            </a:pPr>
            <a:fld id="{520DBAA5-9B2F-4E97-8A66-478E1506A9E0}" type="slidenum">
              <a:rPr lang="en-US"/>
              <a:pPr>
                <a:defRPr/>
              </a:pPr>
              <a:t>‹#›</a:t>
            </a:fld>
            <a:endParaRPr lang="en-US"/>
          </a:p>
        </p:txBody>
      </p:sp>
    </p:spTree>
    <p:extLst>
      <p:ext uri="{BB962C8B-B14F-4D97-AF65-F5344CB8AC3E}">
        <p14:creationId xmlns:p14="http://schemas.microsoft.com/office/powerpoint/2010/main" val="4644429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7"/>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78" y="1535117"/>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7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idx="10"/>
          </p:nvPr>
        </p:nvSpPr>
        <p:spPr>
          <a:ln/>
        </p:spPr>
        <p:txBody>
          <a:bodyPr/>
          <a:lstStyle>
            <a:lvl1pPr>
              <a:defRPr/>
            </a:lvl1pPr>
          </a:lstStyle>
          <a:p>
            <a:pPr>
              <a:defRPr/>
            </a:pPr>
            <a:fld id="{F15F3882-993F-4887-9907-9428E8AE9CF3}" type="slidenum">
              <a:rPr lang="en-US"/>
              <a:pPr>
                <a:defRPr/>
              </a:pPr>
              <a:t>‹#›</a:t>
            </a:fld>
            <a:endParaRPr lang="en-US"/>
          </a:p>
        </p:txBody>
      </p:sp>
    </p:spTree>
    <p:extLst>
      <p:ext uri="{BB962C8B-B14F-4D97-AF65-F5344CB8AC3E}">
        <p14:creationId xmlns:p14="http://schemas.microsoft.com/office/powerpoint/2010/main" val="40740308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idx="10"/>
          </p:nvPr>
        </p:nvSpPr>
        <p:spPr>
          <a:ln/>
        </p:spPr>
        <p:txBody>
          <a:bodyPr/>
          <a:lstStyle>
            <a:lvl1pPr>
              <a:defRPr/>
            </a:lvl1pPr>
          </a:lstStyle>
          <a:p>
            <a:pPr>
              <a:defRPr/>
            </a:pPr>
            <a:fld id="{61EE58EB-D412-4D94-81A5-00789DE82628}" type="slidenum">
              <a:rPr lang="en-US"/>
              <a:pPr>
                <a:defRPr/>
              </a:pPr>
              <a:t>‹#›</a:t>
            </a:fld>
            <a:endParaRPr lang="en-US"/>
          </a:p>
        </p:txBody>
      </p:sp>
    </p:spTree>
    <p:extLst>
      <p:ext uri="{BB962C8B-B14F-4D97-AF65-F5344CB8AC3E}">
        <p14:creationId xmlns:p14="http://schemas.microsoft.com/office/powerpoint/2010/main" val="136264496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idx="10"/>
          </p:nvPr>
        </p:nvSpPr>
        <p:spPr>
          <a:ln/>
        </p:spPr>
        <p:txBody>
          <a:bodyPr/>
          <a:lstStyle>
            <a:lvl1pPr>
              <a:defRPr/>
            </a:lvl1pPr>
          </a:lstStyle>
          <a:p>
            <a:pPr>
              <a:defRPr/>
            </a:pPr>
            <a:fld id="{5160B8A7-E5D1-41C9-B330-CA6C6FC48E2F}" type="slidenum">
              <a:rPr lang="en-US"/>
              <a:pPr>
                <a:defRPr/>
              </a:pPr>
              <a:t>‹#›</a:t>
            </a:fld>
            <a:endParaRPr lang="en-US"/>
          </a:p>
        </p:txBody>
      </p:sp>
    </p:spTree>
    <p:extLst>
      <p:ext uri="{BB962C8B-B14F-4D97-AF65-F5344CB8AC3E}">
        <p14:creationId xmlns:p14="http://schemas.microsoft.com/office/powerpoint/2010/main" val="299011625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13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17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9"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idx="10"/>
          </p:nvPr>
        </p:nvSpPr>
        <p:spPr>
          <a:ln/>
        </p:spPr>
        <p:txBody>
          <a:bodyPr/>
          <a:lstStyle>
            <a:lvl1pPr>
              <a:defRPr/>
            </a:lvl1pPr>
          </a:lstStyle>
          <a:p>
            <a:pPr>
              <a:defRPr/>
            </a:pPr>
            <a:fld id="{B9693543-EB66-4946-9F62-61DEAF52C63C}" type="slidenum">
              <a:rPr lang="en-US"/>
              <a:pPr>
                <a:defRPr/>
              </a:pPr>
              <a:t>‹#›</a:t>
            </a:fld>
            <a:endParaRPr lang="en-US"/>
          </a:p>
        </p:txBody>
      </p:sp>
    </p:spTree>
    <p:extLst>
      <p:ext uri="{BB962C8B-B14F-4D97-AF65-F5344CB8AC3E}">
        <p14:creationId xmlns:p14="http://schemas.microsoft.com/office/powerpoint/2010/main" val="22109121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9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45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idx="10"/>
          </p:nvPr>
        </p:nvSpPr>
        <p:spPr>
          <a:ln/>
        </p:spPr>
        <p:txBody>
          <a:bodyPr/>
          <a:lstStyle>
            <a:lvl1pPr>
              <a:defRPr/>
            </a:lvl1pPr>
          </a:lstStyle>
          <a:p>
            <a:pPr>
              <a:defRPr/>
            </a:pPr>
            <a:fld id="{1966DFF0-35D7-4379-B915-874F6DEB5F37}" type="slidenum">
              <a:rPr lang="en-US"/>
              <a:pPr>
                <a:defRPr/>
              </a:pPr>
              <a:t>‹#›</a:t>
            </a:fld>
            <a:endParaRPr lang="en-US"/>
          </a:p>
        </p:txBody>
      </p:sp>
    </p:spTree>
    <p:extLst>
      <p:ext uri="{BB962C8B-B14F-4D97-AF65-F5344CB8AC3E}">
        <p14:creationId xmlns:p14="http://schemas.microsoft.com/office/powerpoint/2010/main" val="36998283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idx="10"/>
          </p:nvPr>
        </p:nvSpPr>
        <p:spPr>
          <a:ln/>
        </p:spPr>
        <p:txBody>
          <a:bodyPr/>
          <a:lstStyle>
            <a:lvl1pPr>
              <a:defRPr/>
            </a:lvl1pPr>
          </a:lstStyle>
          <a:p>
            <a:pPr>
              <a:defRPr/>
            </a:pPr>
            <a:fld id="{8A512A53-FA24-4E60-A09B-71A80E2FF1B4}" type="slidenum">
              <a:rPr lang="en-US"/>
              <a:pPr>
                <a:defRPr/>
              </a:pPr>
              <a:t>‹#›</a:t>
            </a:fld>
            <a:endParaRPr lang="en-US"/>
          </a:p>
        </p:txBody>
      </p:sp>
    </p:spTree>
    <p:extLst>
      <p:ext uri="{BB962C8B-B14F-4D97-AF65-F5344CB8AC3E}">
        <p14:creationId xmlns:p14="http://schemas.microsoft.com/office/powerpoint/2010/main" val="23449659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1928" y="463551"/>
            <a:ext cx="1941513" cy="56276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50" y="463551"/>
            <a:ext cx="5673725" cy="56276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idx="10"/>
          </p:nvPr>
        </p:nvSpPr>
        <p:spPr>
          <a:ln/>
        </p:spPr>
        <p:txBody>
          <a:bodyPr/>
          <a:lstStyle>
            <a:lvl1pPr>
              <a:defRPr/>
            </a:lvl1pPr>
          </a:lstStyle>
          <a:p>
            <a:pPr>
              <a:defRPr/>
            </a:pPr>
            <a:fld id="{57B418FC-136F-4C13-B5E7-D4937A1717E4}" type="slidenum">
              <a:rPr lang="en-US"/>
              <a:pPr>
                <a:defRPr/>
              </a:pPr>
              <a:t>‹#›</a:t>
            </a:fld>
            <a:endParaRPr lang="en-US"/>
          </a:p>
        </p:txBody>
      </p:sp>
    </p:spTree>
    <p:extLst>
      <p:ext uri="{BB962C8B-B14F-4D97-AF65-F5344CB8AC3E}">
        <p14:creationId xmlns:p14="http://schemas.microsoft.com/office/powerpoint/2010/main" val="4181438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7015"/>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idx="10"/>
          </p:nvPr>
        </p:nvSpPr>
        <p:spPr>
          <a:ln/>
        </p:spPr>
        <p:txBody>
          <a:bodyPr/>
          <a:lstStyle>
            <a:lvl1pPr>
              <a:defRPr/>
            </a:lvl1pPr>
          </a:lstStyle>
          <a:p>
            <a:pPr>
              <a:defRPr/>
            </a:pPr>
            <a:fld id="{A44426DB-11E5-471F-A9D6-DA87113422EE}" type="slidenum">
              <a:rPr lang="en-US"/>
              <a:pPr>
                <a:defRPr/>
              </a:pPr>
              <a:t>‹#›</a:t>
            </a:fld>
            <a:endParaRPr lang="en-US" dirty="0"/>
          </a:p>
        </p:txBody>
      </p:sp>
    </p:spTree>
    <p:extLst>
      <p:ext uri="{BB962C8B-B14F-4D97-AF65-F5344CB8AC3E}">
        <p14:creationId xmlns:p14="http://schemas.microsoft.com/office/powerpoint/2010/main" val="354647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15" y="1981233"/>
            <a:ext cx="3806825" cy="4110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981233"/>
            <a:ext cx="3808413" cy="4110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idx="10"/>
          </p:nvPr>
        </p:nvSpPr>
        <p:spPr>
          <a:ln/>
        </p:spPr>
        <p:txBody>
          <a:bodyPr/>
          <a:lstStyle>
            <a:lvl1pPr>
              <a:defRPr/>
            </a:lvl1pPr>
          </a:lstStyle>
          <a:p>
            <a:pPr>
              <a:defRPr/>
            </a:pPr>
            <a:fld id="{026EDE1F-AD9C-422E-A102-ED86F2CFB443}" type="slidenum">
              <a:rPr lang="en-US"/>
              <a:pPr>
                <a:defRPr/>
              </a:pPr>
              <a:t>‹#›</a:t>
            </a:fld>
            <a:endParaRPr lang="en-US" dirty="0"/>
          </a:p>
        </p:txBody>
      </p:sp>
    </p:spTree>
    <p:extLst>
      <p:ext uri="{BB962C8B-B14F-4D97-AF65-F5344CB8AC3E}">
        <p14:creationId xmlns:p14="http://schemas.microsoft.com/office/powerpoint/2010/main" val="2134525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7"/>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111" y="1535117"/>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1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idx="10"/>
          </p:nvPr>
        </p:nvSpPr>
        <p:spPr>
          <a:ln/>
        </p:spPr>
        <p:txBody>
          <a:bodyPr/>
          <a:lstStyle>
            <a:lvl1pPr>
              <a:defRPr/>
            </a:lvl1pPr>
          </a:lstStyle>
          <a:p>
            <a:pPr>
              <a:defRPr/>
            </a:pPr>
            <a:fld id="{8ABB1363-CD76-4C45-A93B-4C826F964F18}" type="slidenum">
              <a:rPr lang="en-US"/>
              <a:pPr>
                <a:defRPr/>
              </a:pPr>
              <a:t>‹#›</a:t>
            </a:fld>
            <a:endParaRPr lang="en-US" dirty="0"/>
          </a:p>
        </p:txBody>
      </p:sp>
    </p:spTree>
    <p:extLst>
      <p:ext uri="{BB962C8B-B14F-4D97-AF65-F5344CB8AC3E}">
        <p14:creationId xmlns:p14="http://schemas.microsoft.com/office/powerpoint/2010/main" val="55749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idx="10"/>
          </p:nvPr>
        </p:nvSpPr>
        <p:spPr>
          <a:ln/>
        </p:spPr>
        <p:txBody>
          <a:bodyPr/>
          <a:lstStyle>
            <a:lvl1pPr>
              <a:defRPr/>
            </a:lvl1pPr>
          </a:lstStyle>
          <a:p>
            <a:pPr>
              <a:defRPr/>
            </a:pPr>
            <a:fld id="{FCF7FF32-E5AA-47EC-BCF8-CDEC00BC8565}" type="slidenum">
              <a:rPr lang="en-US"/>
              <a:pPr>
                <a:defRPr/>
              </a:pPr>
              <a:t>‹#›</a:t>
            </a:fld>
            <a:endParaRPr lang="en-US" dirty="0"/>
          </a:p>
        </p:txBody>
      </p:sp>
    </p:spTree>
    <p:extLst>
      <p:ext uri="{BB962C8B-B14F-4D97-AF65-F5344CB8AC3E}">
        <p14:creationId xmlns:p14="http://schemas.microsoft.com/office/powerpoint/2010/main" val="41009554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2" Type="http://schemas.openxmlformats.org/officeDocument/2006/relationships/theme" Target="../theme/theme2.xml"/><Relationship Id="rId13" Type="http://schemas.openxmlformats.org/officeDocument/2006/relationships/image" Target="../media/image2.jpeg"/><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slideLayout" Target="../slideLayouts/slideLayout12.xml"/><Relationship Id="rId10"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theme" Target="../theme/theme3.xml"/><Relationship Id="rId13" Type="http://schemas.openxmlformats.org/officeDocument/2006/relationships/image" Target="../media/image3.jpeg"/><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6.xml"/><Relationship Id="rId12" Type="http://schemas.openxmlformats.org/officeDocument/2006/relationships/theme" Target="../theme/theme4.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47.xml"/><Relationship Id="rId12" Type="http://schemas.openxmlformats.org/officeDocument/2006/relationships/theme" Target="../theme/theme5.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9" Type="http://schemas.openxmlformats.org/officeDocument/2006/relationships/slideLayout" Target="../slideLayouts/slideLayout45.xml"/><Relationship Id="rId10"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58.xml"/><Relationship Id="rId12" Type="http://schemas.openxmlformats.org/officeDocument/2006/relationships/theme" Target="../theme/theme6.xml"/><Relationship Id="rId13" Type="http://schemas.openxmlformats.org/officeDocument/2006/relationships/image" Target="../media/image2.jpeg"/><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1202" name="Rectangle 3"/>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51203" name="Rectangle 4"/>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 name="Rectangle 5"/>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buClrTx/>
              <a:buSzTx/>
              <a:buFontTx/>
              <a:buNone/>
              <a:defRPr sz="1400">
                <a:solidFill>
                  <a:srgbClr val="000000"/>
                </a:solidFill>
                <a:latin typeface="Times New Roman" pitchFamily="18" charset="0"/>
                <a:ea typeface="MS PGothic" pitchFamily="34" charset="-128"/>
                <a:cs typeface="+mn-cs"/>
              </a:defRPr>
            </a:lvl1pPr>
          </a:lstStyle>
          <a:p>
            <a:pPr fontAlgn="base">
              <a:spcBef>
                <a:spcPct val="0"/>
              </a:spcBef>
              <a:spcAft>
                <a:spcPct val="0"/>
              </a:spcAft>
              <a:defRPr/>
            </a:pPr>
            <a:endParaRPr lang="en-US"/>
          </a:p>
        </p:txBody>
      </p:sp>
      <p:sp>
        <p:nvSpPr>
          <p:cNvPr id="9" name="Rectangle 6"/>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buClrTx/>
              <a:buSzTx/>
              <a:buFontTx/>
              <a:buNone/>
              <a:defRPr sz="1400">
                <a:solidFill>
                  <a:srgbClr val="000000"/>
                </a:solidFill>
                <a:latin typeface="Times New Roman" pitchFamily="18" charset="0"/>
                <a:ea typeface="MS PGothic" pitchFamily="34" charset="-128"/>
                <a:cs typeface="+mn-cs"/>
              </a:defRPr>
            </a:lvl1pPr>
          </a:lstStyle>
          <a:p>
            <a:pPr fontAlgn="base">
              <a:spcBef>
                <a:spcPct val="0"/>
              </a:spcBef>
              <a:spcAft>
                <a:spcPct val="0"/>
              </a:spcAft>
              <a:defRPr/>
            </a:pPr>
            <a:endParaRPr lang="en-US"/>
          </a:p>
        </p:txBody>
      </p:sp>
      <p:sp>
        <p:nvSpPr>
          <p:cNvPr id="10" name="Rectangle 7"/>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buClrTx/>
              <a:buSzTx/>
              <a:buFontTx/>
              <a:buNone/>
              <a:defRPr sz="1400">
                <a:solidFill>
                  <a:srgbClr val="000000"/>
                </a:solidFill>
                <a:latin typeface="Times New Roman" pitchFamily="18" charset="0"/>
              </a:defRPr>
            </a:lvl1pPr>
          </a:lstStyle>
          <a:p>
            <a:pPr fontAlgn="base">
              <a:spcBef>
                <a:spcPct val="0"/>
              </a:spcBef>
              <a:spcAft>
                <a:spcPct val="0"/>
              </a:spcAft>
              <a:defRPr/>
            </a:pPr>
            <a:fld id="{E20C9C7A-61C9-45F0-8ED3-322404FE9C47}" type="slidenum">
              <a:rPr lang="en-US">
                <a:ea typeface="MS PGothic" pitchFamily="34" charset="-128"/>
              </a:rPr>
              <a:pPr fontAlgn="base">
                <a:spcBef>
                  <a:spcPct val="0"/>
                </a:spcBef>
                <a:spcAft>
                  <a:spcPct val="0"/>
                </a:spcAft>
                <a:defRPr/>
              </a:pPr>
              <a:t>‹#›</a:t>
            </a:fld>
            <a:endParaRPr lang="en-US" dirty="0">
              <a:ea typeface="MS PGothic" pitchFamily="34" charset="-128"/>
            </a:endParaRPr>
          </a:p>
        </p:txBody>
      </p:sp>
    </p:spTree>
    <p:extLst>
      <p:ext uri="{BB962C8B-B14F-4D97-AF65-F5344CB8AC3E}">
        <p14:creationId xmlns:p14="http://schemas.microsoft.com/office/powerpoint/2010/main" val="29494139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xmlns:p14="http://schemas.microsoft.com/office/powerpoint/2010/main" spd="slow"/>
  <p:hf hdr="0" ftr="0" dt="0"/>
  <p:txStyles>
    <p:titleStyle>
      <a:lvl1pPr algn="ctr" rtl="0" eaLnBrk="0" fontAlgn="base" hangingPunct="0">
        <a:spcBef>
          <a:spcPct val="0"/>
        </a:spcBef>
        <a:spcAft>
          <a:spcPct val="0"/>
        </a:spcAft>
        <a:defRPr sz="4400">
          <a:solidFill>
            <a:schemeClr val="bg1"/>
          </a:solidFill>
          <a:latin typeface="Arial" pitchFamily="34" charset="0"/>
          <a:ea typeface="MS PGothic" pitchFamily="34" charset="-128"/>
          <a:cs typeface="MS PGothic" charset="0"/>
        </a:defRPr>
      </a:lvl1pPr>
      <a:lvl2pPr algn="ctr" rtl="0" eaLnBrk="0" fontAlgn="base" hangingPunct="0">
        <a:spcBef>
          <a:spcPct val="0"/>
        </a:spcBef>
        <a:spcAft>
          <a:spcPct val="0"/>
        </a:spcAft>
        <a:defRPr sz="4400">
          <a:solidFill>
            <a:schemeClr val="bg1"/>
          </a:solidFill>
          <a:latin typeface="Arial" pitchFamily="-109" charset="0"/>
          <a:ea typeface="MS PGothic" pitchFamily="34" charset="-128"/>
          <a:cs typeface="MS PGothic" charset="0"/>
        </a:defRPr>
      </a:lvl2pPr>
      <a:lvl3pPr algn="ctr" rtl="0" eaLnBrk="0" fontAlgn="base" hangingPunct="0">
        <a:spcBef>
          <a:spcPct val="0"/>
        </a:spcBef>
        <a:spcAft>
          <a:spcPct val="0"/>
        </a:spcAft>
        <a:defRPr sz="4400">
          <a:solidFill>
            <a:schemeClr val="bg1"/>
          </a:solidFill>
          <a:latin typeface="Arial" pitchFamily="-109" charset="0"/>
          <a:ea typeface="MS PGothic" pitchFamily="34" charset="-128"/>
          <a:cs typeface="MS PGothic" charset="0"/>
        </a:defRPr>
      </a:lvl3pPr>
      <a:lvl4pPr algn="ctr" rtl="0" eaLnBrk="0" fontAlgn="base" hangingPunct="0">
        <a:spcBef>
          <a:spcPct val="0"/>
        </a:spcBef>
        <a:spcAft>
          <a:spcPct val="0"/>
        </a:spcAft>
        <a:defRPr sz="4400">
          <a:solidFill>
            <a:schemeClr val="bg1"/>
          </a:solidFill>
          <a:latin typeface="Arial" pitchFamily="-109" charset="0"/>
          <a:ea typeface="MS PGothic" pitchFamily="34" charset="-128"/>
          <a:cs typeface="MS PGothic" charset="0"/>
        </a:defRPr>
      </a:lvl4pPr>
      <a:lvl5pPr algn="ctr" rtl="0" eaLnBrk="0" fontAlgn="base" hangingPunct="0">
        <a:spcBef>
          <a:spcPct val="0"/>
        </a:spcBef>
        <a:spcAft>
          <a:spcPct val="0"/>
        </a:spcAft>
        <a:defRPr sz="4400">
          <a:solidFill>
            <a:schemeClr val="bg1"/>
          </a:solidFill>
          <a:latin typeface="Arial" pitchFamily="-109" charset="0"/>
          <a:ea typeface="MS PGothic" pitchFamily="34" charset="-128"/>
          <a:cs typeface="MS PGothic" charset="0"/>
        </a:defRPr>
      </a:lvl5pPr>
      <a:lvl6pPr marL="457200" algn="ctr" rtl="0" fontAlgn="base">
        <a:spcBef>
          <a:spcPct val="0"/>
        </a:spcBef>
        <a:spcAft>
          <a:spcPct val="0"/>
        </a:spcAft>
        <a:defRPr sz="4400">
          <a:solidFill>
            <a:schemeClr val="bg1"/>
          </a:solidFill>
          <a:latin typeface="Times New Roman" pitchFamily="-112" charset="0"/>
        </a:defRPr>
      </a:lvl6pPr>
      <a:lvl7pPr marL="914400" algn="ctr" rtl="0" fontAlgn="base">
        <a:spcBef>
          <a:spcPct val="0"/>
        </a:spcBef>
        <a:spcAft>
          <a:spcPct val="0"/>
        </a:spcAft>
        <a:defRPr sz="4400">
          <a:solidFill>
            <a:schemeClr val="bg1"/>
          </a:solidFill>
          <a:latin typeface="Times New Roman" pitchFamily="-112" charset="0"/>
        </a:defRPr>
      </a:lvl7pPr>
      <a:lvl8pPr marL="1371600" algn="ctr" rtl="0" fontAlgn="base">
        <a:spcBef>
          <a:spcPct val="0"/>
        </a:spcBef>
        <a:spcAft>
          <a:spcPct val="0"/>
        </a:spcAft>
        <a:defRPr sz="4400">
          <a:solidFill>
            <a:schemeClr val="bg1"/>
          </a:solidFill>
          <a:latin typeface="Times New Roman" pitchFamily="-112" charset="0"/>
        </a:defRPr>
      </a:lvl8pPr>
      <a:lvl9pPr marL="1828800" algn="ctr" rtl="0" fontAlgn="base">
        <a:spcBef>
          <a:spcPct val="0"/>
        </a:spcBef>
        <a:spcAft>
          <a:spcPct val="0"/>
        </a:spcAft>
        <a:defRPr sz="4400">
          <a:solidFill>
            <a:schemeClr val="bg1"/>
          </a:solidFill>
          <a:latin typeface="Times New Roman" pitchFamily="-112" charset="0"/>
        </a:defRPr>
      </a:lvl9pPr>
    </p:titleStyle>
    <p:bodyStyle>
      <a:lvl1pPr marL="342900" indent="-342900" algn="l" rtl="0" eaLnBrk="0" fontAlgn="base" hangingPunct="0">
        <a:spcBef>
          <a:spcPct val="20000"/>
        </a:spcBef>
        <a:spcAft>
          <a:spcPct val="0"/>
        </a:spcAft>
        <a:buChar char="•"/>
        <a:defRPr sz="3000">
          <a:solidFill>
            <a:srgbClr val="FFFFCC"/>
          </a:solidFill>
          <a:latin typeface="Arial" pitchFamily="34" charset="0"/>
          <a:ea typeface="MS PGothic" pitchFamily="34" charset="-128"/>
          <a:cs typeface="MS PGothic" charset="0"/>
        </a:defRPr>
      </a:lvl1pPr>
      <a:lvl2pPr marL="742950" indent="-285750" algn="l" rtl="0" eaLnBrk="0" fontAlgn="base" hangingPunct="0">
        <a:spcBef>
          <a:spcPct val="20000"/>
        </a:spcBef>
        <a:spcAft>
          <a:spcPct val="0"/>
        </a:spcAft>
        <a:buChar char="–"/>
        <a:defRPr sz="2800">
          <a:solidFill>
            <a:srgbClr val="FFFFCC"/>
          </a:solidFill>
          <a:latin typeface="Arial" pitchFamily="34" charset="0"/>
          <a:ea typeface="MS PGothic" pitchFamily="34" charset="-128"/>
          <a:cs typeface="MS PGothic" charset="0"/>
        </a:defRPr>
      </a:lvl2pPr>
      <a:lvl3pPr marL="1143000" indent="-228600" algn="l" rtl="0" eaLnBrk="0" fontAlgn="base" hangingPunct="0">
        <a:spcBef>
          <a:spcPct val="20000"/>
        </a:spcBef>
        <a:spcAft>
          <a:spcPct val="0"/>
        </a:spcAft>
        <a:buChar char="•"/>
        <a:defRPr sz="2400">
          <a:solidFill>
            <a:srgbClr val="FFFFCC"/>
          </a:solidFill>
          <a:latin typeface="Arial" pitchFamily="34" charset="0"/>
          <a:ea typeface="MS PGothic" pitchFamily="34" charset="-128"/>
          <a:cs typeface="MS PGothic" charset="0"/>
        </a:defRPr>
      </a:lvl3pPr>
      <a:lvl4pPr marL="1600200" indent="-228600" algn="l" rtl="0" eaLnBrk="0" fontAlgn="base" hangingPunct="0">
        <a:spcBef>
          <a:spcPct val="20000"/>
        </a:spcBef>
        <a:spcAft>
          <a:spcPct val="0"/>
        </a:spcAft>
        <a:buChar char="–"/>
        <a:defRPr sz="2000">
          <a:solidFill>
            <a:srgbClr val="FFFFCC"/>
          </a:solidFill>
          <a:latin typeface="Arial" pitchFamily="34" charset="0"/>
          <a:ea typeface="MS PGothic" pitchFamily="34" charset="-128"/>
          <a:cs typeface="MS PGothic" charset="0"/>
        </a:defRPr>
      </a:lvl4pPr>
      <a:lvl5pPr marL="2057400" indent="-228600" algn="l" rtl="0" eaLnBrk="0" fontAlgn="base" hangingPunct="0">
        <a:spcBef>
          <a:spcPct val="20000"/>
        </a:spcBef>
        <a:spcAft>
          <a:spcPct val="0"/>
        </a:spcAft>
        <a:buChar char="»"/>
        <a:defRPr sz="2000">
          <a:solidFill>
            <a:srgbClr val="FFFFCC"/>
          </a:solidFill>
          <a:latin typeface="Arial" pitchFamily="34" charset="0"/>
          <a:ea typeface="MS PGothic" pitchFamily="34" charset="-128"/>
          <a:cs typeface="MS PGothic" charset="0"/>
        </a:defRPr>
      </a:lvl5pPr>
      <a:lvl6pPr marL="2514600" indent="-228600" algn="l" rtl="0" fontAlgn="base">
        <a:spcBef>
          <a:spcPct val="20000"/>
        </a:spcBef>
        <a:spcAft>
          <a:spcPct val="0"/>
        </a:spcAft>
        <a:buChar char="»"/>
        <a:defRPr sz="2000">
          <a:solidFill>
            <a:srgbClr val="FFFFCC"/>
          </a:solidFill>
          <a:latin typeface="+mj-lt"/>
          <a:ea typeface="+mn-ea"/>
        </a:defRPr>
      </a:lvl6pPr>
      <a:lvl7pPr marL="2971800" indent="-228600" algn="l" rtl="0" fontAlgn="base">
        <a:spcBef>
          <a:spcPct val="20000"/>
        </a:spcBef>
        <a:spcAft>
          <a:spcPct val="0"/>
        </a:spcAft>
        <a:buChar char="»"/>
        <a:defRPr sz="2000">
          <a:solidFill>
            <a:srgbClr val="FFFFCC"/>
          </a:solidFill>
          <a:latin typeface="+mj-lt"/>
          <a:ea typeface="+mn-ea"/>
        </a:defRPr>
      </a:lvl7pPr>
      <a:lvl8pPr marL="3429000" indent="-228600" algn="l" rtl="0" fontAlgn="base">
        <a:spcBef>
          <a:spcPct val="20000"/>
        </a:spcBef>
        <a:spcAft>
          <a:spcPct val="0"/>
        </a:spcAft>
        <a:buChar char="»"/>
        <a:defRPr sz="2000">
          <a:solidFill>
            <a:srgbClr val="FFFFCC"/>
          </a:solidFill>
          <a:latin typeface="+mj-lt"/>
          <a:ea typeface="+mn-ea"/>
        </a:defRPr>
      </a:lvl8pPr>
      <a:lvl9pPr marL="3886200" indent="-228600" algn="l" rtl="0" fontAlgn="base">
        <a:spcBef>
          <a:spcPct val="20000"/>
        </a:spcBef>
        <a:spcAft>
          <a:spcPct val="0"/>
        </a:spcAft>
        <a:buChar char="»"/>
        <a:defRPr sz="2000">
          <a:solidFill>
            <a:srgbClr val="FFFFCC"/>
          </a:solidFill>
          <a:latin typeface="+mj-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13">
            <a:lum bright="-1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27" name="Rectangle 2"/>
          <p:cNvSpPr>
            <a:spLocks noGrp="1" noChangeArrowheads="1"/>
          </p:cNvSpPr>
          <p:nvPr>
            <p:ph type="title"/>
          </p:nvPr>
        </p:nvSpPr>
        <p:spPr bwMode="auto">
          <a:xfrm>
            <a:off x="685801" y="463694"/>
            <a:ext cx="7767638"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1028" name="Rectangle 3"/>
          <p:cNvSpPr>
            <a:spLocks noGrp="1" noChangeArrowheads="1"/>
          </p:cNvSpPr>
          <p:nvPr>
            <p:ph type="body" idx="1"/>
          </p:nvPr>
        </p:nvSpPr>
        <p:spPr bwMode="auto">
          <a:xfrm>
            <a:off x="685801" y="1981233"/>
            <a:ext cx="7767638" cy="411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1029" name="Text Box 4"/>
          <p:cNvSpPr txBox="1">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1030" name="Text Box 5"/>
          <p:cNvSpPr txBox="1">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2" name="Rectangle 6"/>
          <p:cNvSpPr>
            <a:spLocks noGrp="1" noChangeArrowheads="1"/>
          </p:cNvSpPr>
          <p:nvPr>
            <p:ph type="sldNum"/>
          </p:nvPr>
        </p:nvSpPr>
        <p:spPr bwMode="auto">
          <a:xfrm>
            <a:off x="6553201" y="6248521"/>
            <a:ext cx="1900238" cy="452439"/>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Tx/>
              <a:buFontTx/>
              <a:buNone/>
              <a:defRPr sz="1400">
                <a:solidFill>
                  <a:srgbClr val="000000"/>
                </a:solidFill>
                <a:latin typeface="Times New Roman" pitchFamily="18" charset="0"/>
              </a:defRPr>
            </a:lvl1pPr>
          </a:lstStyle>
          <a:p>
            <a:pPr fontAlgn="base">
              <a:spcBef>
                <a:spcPct val="0"/>
              </a:spcBef>
              <a:spcAft>
                <a:spcPct val="0"/>
              </a:spcAft>
              <a:buSzPct val="100000"/>
              <a:defRPr/>
            </a:pPr>
            <a:fld id="{CEE89F66-62E3-4A0C-9629-F3DDD882D095}" type="slidenum">
              <a:rPr lang="en-US">
                <a:ea typeface="MS PGothic" pitchFamily="34" charset="-128"/>
              </a:rPr>
              <a:pPr fontAlgn="base">
                <a:spcBef>
                  <a:spcPct val="0"/>
                </a:spcBef>
                <a:spcAft>
                  <a:spcPct val="0"/>
                </a:spcAft>
                <a:buSzPct val="100000"/>
                <a:defRPr/>
              </a:pPr>
              <a:t>‹#›</a:t>
            </a:fld>
            <a:endParaRPr lang="en-US" dirty="0">
              <a:ea typeface="MS PGothic" pitchFamily="34" charset="-128"/>
            </a:endParaRPr>
          </a:p>
        </p:txBody>
      </p:sp>
    </p:spTree>
    <p:extLst>
      <p:ext uri="{BB962C8B-B14F-4D97-AF65-F5344CB8AC3E}">
        <p14:creationId xmlns:p14="http://schemas.microsoft.com/office/powerpoint/2010/main" val="224411900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mj-lt"/>
          <a:ea typeface="+mj-ea"/>
          <a:cs typeface="SimSun" charset="0"/>
        </a:defRPr>
      </a:lvl1pPr>
      <a:lvl2pPr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cs typeface="SimSun" charset="0"/>
        </a:defRPr>
      </a:lvl2pPr>
      <a:lvl3pPr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cs typeface="SimSun" charset="0"/>
        </a:defRPr>
      </a:lvl3pPr>
      <a:lvl4pPr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cs typeface="SimSun" charset="0"/>
        </a:defRPr>
      </a:lvl4pPr>
      <a:lvl5pPr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cs typeface="SimSun" charset="0"/>
        </a:defRPr>
      </a:lvl5pPr>
      <a:lvl6pPr marL="2514600" indent="-228600"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defRPr>
      </a:lvl6pPr>
      <a:lvl7pPr marL="2971800" indent="-228600"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defRPr>
      </a:lvl7pPr>
      <a:lvl8pPr marL="3429000" indent="-228600"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defRPr>
      </a:lvl8pPr>
      <a:lvl9pPr marL="3886200" indent="-228600"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defRPr>
      </a:lvl9pPr>
    </p:titleStyle>
    <p:bodyStyle>
      <a:lvl1pPr marL="342900" indent="-342900" algn="l" defTabSz="457200" rtl="0" eaLnBrk="0" fontAlgn="base" hangingPunct="0">
        <a:spcBef>
          <a:spcPts val="750"/>
        </a:spcBef>
        <a:spcAft>
          <a:spcPct val="0"/>
        </a:spcAft>
        <a:buClr>
          <a:srgbClr val="000000"/>
        </a:buClr>
        <a:buSzPct val="100000"/>
        <a:buFont typeface="Times New Roman" pitchFamily="18" charset="0"/>
        <a:defRPr sz="3000">
          <a:solidFill>
            <a:srgbClr val="FFFFCC"/>
          </a:solidFill>
          <a:latin typeface="+mn-lt"/>
          <a:ea typeface="+mn-ea"/>
          <a:cs typeface="SimSun" charset="0"/>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defRPr sz="2800">
          <a:solidFill>
            <a:srgbClr val="FFFFCC"/>
          </a:solidFill>
          <a:latin typeface="+mn-lt"/>
          <a:ea typeface="+mn-ea"/>
          <a:cs typeface="SimSun" charset="0"/>
        </a:defRPr>
      </a:lvl2pPr>
      <a:lvl3pPr marL="1143000" indent="-228600" algn="l" defTabSz="457200" rtl="0" eaLnBrk="0" fontAlgn="base" hangingPunct="0">
        <a:spcBef>
          <a:spcPts val="600"/>
        </a:spcBef>
        <a:spcAft>
          <a:spcPct val="0"/>
        </a:spcAft>
        <a:buClr>
          <a:srgbClr val="000000"/>
        </a:buClr>
        <a:buSzPct val="100000"/>
        <a:buFont typeface="Times New Roman" pitchFamily="18" charset="0"/>
        <a:defRPr sz="2400">
          <a:solidFill>
            <a:srgbClr val="FFFFCC"/>
          </a:solidFill>
          <a:latin typeface="+mn-lt"/>
          <a:ea typeface="+mn-ea"/>
          <a:cs typeface="SimSun" charset="0"/>
        </a:defRPr>
      </a:lvl3pPr>
      <a:lvl4pPr marL="16002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cs typeface="SimSun" charset="0"/>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cs typeface="SimSun" charset="0"/>
        </a:defRPr>
      </a:lvl5pPr>
      <a:lvl6pPr marL="25146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defRPr>
      </a:lvl6pPr>
      <a:lvl7pPr marL="29718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defRPr>
      </a:lvl7pPr>
      <a:lvl8pPr marL="34290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defRPr>
      </a:lvl8pPr>
      <a:lvl9pPr marL="38862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53250" name="Picture 1"/>
          <p:cNvPicPr>
            <a:picLocks noChangeAspect="1" noChangeArrowheads="1"/>
          </p:cNvPicPr>
          <p:nvPr/>
        </p:nvPicPr>
        <p:blipFill>
          <a:blip r:embed="rId13">
            <a:lum bright="-1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3251" name="Rectangle 2"/>
          <p:cNvSpPr>
            <a:spLocks noGrp="1" noChangeArrowheads="1"/>
          </p:cNvSpPr>
          <p:nvPr>
            <p:ph type="title"/>
          </p:nvPr>
        </p:nvSpPr>
        <p:spPr bwMode="auto">
          <a:xfrm>
            <a:off x="685801" y="463694"/>
            <a:ext cx="7767638"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53252" name="Rectangle 3"/>
          <p:cNvSpPr>
            <a:spLocks noGrp="1" noChangeArrowheads="1"/>
          </p:cNvSpPr>
          <p:nvPr>
            <p:ph type="body" idx="1"/>
          </p:nvPr>
        </p:nvSpPr>
        <p:spPr bwMode="auto">
          <a:xfrm>
            <a:off x="685801" y="1981233"/>
            <a:ext cx="7767638" cy="411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53253" name="Text Box 4"/>
          <p:cNvSpPr txBox="1">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53254" name="Text Box 5"/>
          <p:cNvSpPr txBox="1">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3078" name="Rectangle 6"/>
          <p:cNvSpPr>
            <a:spLocks noGrp="1" noChangeArrowheads="1"/>
          </p:cNvSpPr>
          <p:nvPr>
            <p:ph type="sldNum"/>
          </p:nvPr>
        </p:nvSpPr>
        <p:spPr bwMode="auto">
          <a:xfrm>
            <a:off x="6553201" y="6248521"/>
            <a:ext cx="1900238" cy="452439"/>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Tx/>
              <a:buFontTx/>
              <a:buNone/>
              <a:defRPr sz="1400">
                <a:solidFill>
                  <a:srgbClr val="000000"/>
                </a:solidFill>
                <a:latin typeface="Times New Roman" pitchFamily="18" charset="0"/>
              </a:defRPr>
            </a:lvl1pPr>
          </a:lstStyle>
          <a:p>
            <a:pPr fontAlgn="base">
              <a:spcBef>
                <a:spcPct val="0"/>
              </a:spcBef>
              <a:spcAft>
                <a:spcPct val="0"/>
              </a:spcAft>
              <a:buSzPct val="100000"/>
              <a:defRPr/>
            </a:pPr>
            <a:fld id="{AA85FD91-BB29-4728-8D35-81C80F36D385}" type="slidenum">
              <a:rPr lang="en-US">
                <a:ea typeface="MS PGothic" pitchFamily="34" charset="-128"/>
              </a:rPr>
              <a:pPr fontAlgn="base">
                <a:spcBef>
                  <a:spcPct val="0"/>
                </a:spcBef>
                <a:spcAft>
                  <a:spcPct val="0"/>
                </a:spcAft>
                <a:buSzPct val="100000"/>
                <a:defRPr/>
              </a:pPr>
              <a:t>‹#›</a:t>
            </a:fld>
            <a:endParaRPr lang="en-US" dirty="0">
              <a:ea typeface="MS PGothic" pitchFamily="34" charset="-128"/>
            </a:endParaRPr>
          </a:p>
        </p:txBody>
      </p:sp>
    </p:spTree>
    <p:extLst>
      <p:ext uri="{BB962C8B-B14F-4D97-AF65-F5344CB8AC3E}">
        <p14:creationId xmlns:p14="http://schemas.microsoft.com/office/powerpoint/2010/main" val="143608861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mj-lt"/>
          <a:ea typeface="+mj-ea"/>
          <a:cs typeface="SimSun" charset="0"/>
        </a:defRPr>
      </a:lvl1pPr>
      <a:lvl2pPr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cs typeface="SimSun" charset="0"/>
        </a:defRPr>
      </a:lvl2pPr>
      <a:lvl3pPr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cs typeface="SimSun" charset="0"/>
        </a:defRPr>
      </a:lvl3pPr>
      <a:lvl4pPr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cs typeface="SimSun" charset="0"/>
        </a:defRPr>
      </a:lvl4pPr>
      <a:lvl5pPr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cs typeface="SimSun" charset="0"/>
        </a:defRPr>
      </a:lvl5pPr>
      <a:lvl6pPr marL="2514600" indent="-228600"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defRPr>
      </a:lvl6pPr>
      <a:lvl7pPr marL="2971800" indent="-228600"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defRPr>
      </a:lvl7pPr>
      <a:lvl8pPr marL="3429000" indent="-228600"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defRPr>
      </a:lvl8pPr>
      <a:lvl9pPr marL="3886200" indent="-228600"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defRPr>
      </a:lvl9pPr>
    </p:titleStyle>
    <p:bodyStyle>
      <a:lvl1pPr marL="342900" indent="-342900" algn="l" defTabSz="457200" rtl="0" eaLnBrk="0" fontAlgn="base" hangingPunct="0">
        <a:spcBef>
          <a:spcPts val="750"/>
        </a:spcBef>
        <a:spcAft>
          <a:spcPct val="0"/>
        </a:spcAft>
        <a:buClr>
          <a:srgbClr val="000000"/>
        </a:buClr>
        <a:buSzPct val="100000"/>
        <a:buFont typeface="Times New Roman" pitchFamily="18" charset="0"/>
        <a:defRPr sz="3000">
          <a:solidFill>
            <a:srgbClr val="FFFFCC"/>
          </a:solidFill>
          <a:latin typeface="+mn-lt"/>
          <a:ea typeface="+mn-ea"/>
          <a:cs typeface="SimSun" charset="0"/>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defRPr sz="2800">
          <a:solidFill>
            <a:srgbClr val="FFFFCC"/>
          </a:solidFill>
          <a:latin typeface="+mn-lt"/>
          <a:ea typeface="+mn-ea"/>
          <a:cs typeface="SimSun" charset="0"/>
        </a:defRPr>
      </a:lvl2pPr>
      <a:lvl3pPr marL="1143000" indent="-228600" algn="l" defTabSz="457200" rtl="0" eaLnBrk="0" fontAlgn="base" hangingPunct="0">
        <a:spcBef>
          <a:spcPts val="600"/>
        </a:spcBef>
        <a:spcAft>
          <a:spcPct val="0"/>
        </a:spcAft>
        <a:buClr>
          <a:srgbClr val="000000"/>
        </a:buClr>
        <a:buSzPct val="100000"/>
        <a:buFont typeface="Times New Roman" pitchFamily="18" charset="0"/>
        <a:defRPr sz="2400">
          <a:solidFill>
            <a:srgbClr val="FFFFCC"/>
          </a:solidFill>
          <a:latin typeface="+mn-lt"/>
          <a:ea typeface="+mn-ea"/>
          <a:cs typeface="SimSun" charset="0"/>
        </a:defRPr>
      </a:lvl3pPr>
      <a:lvl4pPr marL="16002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cs typeface="SimSun" charset="0"/>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cs typeface="SimSun" charset="0"/>
        </a:defRPr>
      </a:lvl5pPr>
      <a:lvl6pPr marL="25146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defRPr>
      </a:lvl6pPr>
      <a:lvl7pPr marL="29718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defRPr>
      </a:lvl7pPr>
      <a:lvl8pPr marL="34290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defRPr>
      </a:lvl8pPr>
      <a:lvl9pPr marL="38862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a:solidFill>
                <a:prstClr val="white"/>
              </a:solidFill>
              <a:latin typeface="Palatino Linotype"/>
            </a:endParaRPr>
          </a:p>
        </p:txBody>
      </p:sp>
      <p:sp>
        <p:nvSpPr>
          <p:cNvPr id="8" name="Oval 7"/>
          <p:cNvSpPr/>
          <p:nvPr/>
        </p:nvSpPr>
        <p:spPr>
          <a:xfrm rot="19724275">
            <a:off x="1373221" y="1038445"/>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a:solidFill>
                <a:prstClr val="white"/>
              </a:solidFill>
              <a:latin typeface="Palatino Linotype"/>
            </a:endParaRPr>
          </a:p>
        </p:txBody>
      </p:sp>
      <p:sp>
        <p:nvSpPr>
          <p:cNvPr id="9" name="Oval 8"/>
          <p:cNvSpPr/>
          <p:nvPr/>
        </p:nvSpPr>
        <p:spPr>
          <a:xfrm rot="17656910">
            <a:off x="-274211" y="1166019"/>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a:solidFill>
                <a:prstClr val="white"/>
              </a:solidFill>
              <a:latin typeface="Palatino Linotype"/>
            </a:endParaRPr>
          </a:p>
        </p:txBody>
      </p:sp>
      <p:sp>
        <p:nvSpPr>
          <p:cNvPr id="10" name="Oval 9"/>
          <p:cNvSpPr/>
          <p:nvPr/>
        </p:nvSpPr>
        <p:spPr>
          <a:xfrm rot="19724275">
            <a:off x="3277956" y="116966"/>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a:solidFill>
                <a:prstClr val="white"/>
              </a:solidFill>
              <a:latin typeface="Palatino Linotype"/>
            </a:endParaRPr>
          </a:p>
        </p:txBody>
      </p:sp>
      <p:sp>
        <p:nvSpPr>
          <p:cNvPr id="2" name="Title Placeholder 1"/>
          <p:cNvSpPr>
            <a:spLocks noGrp="1"/>
          </p:cNvSpPr>
          <p:nvPr>
            <p:ph type="title"/>
          </p:nvPr>
        </p:nvSpPr>
        <p:spPr>
          <a:xfrm>
            <a:off x="777875"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0"/>
            <a:ext cx="6096000" cy="365760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850"/>
            <a:ext cx="2133600" cy="365125"/>
          </a:xfrm>
          <a:prstGeom prst="rect">
            <a:avLst/>
          </a:prstGeom>
        </p:spPr>
        <p:txBody>
          <a:bodyPr vert="horz" wrap="square" lIns="91440" tIns="45720" rIns="91440" bIns="45720" numCol="1" anchor="t" anchorCtr="0" compatLnSpc="1">
            <a:prstTxWarp prst="textNoShape">
              <a:avLst/>
            </a:prstTxWarp>
          </a:bodyPr>
          <a:lstStyle>
            <a:lvl1pPr algn="r" defTabSz="914400">
              <a:defRPr sz="1100" smtClean="0">
                <a:solidFill>
                  <a:srgbClr val="FFFFFF"/>
                </a:solidFill>
              </a:defRPr>
            </a:lvl1pPr>
          </a:lstStyle>
          <a:p>
            <a:pPr fontAlgn="base">
              <a:spcBef>
                <a:spcPct val="0"/>
              </a:spcBef>
              <a:spcAft>
                <a:spcPct val="0"/>
              </a:spcAft>
              <a:defRPr/>
            </a:pPr>
            <a:fld id="{EBD0429F-68BA-45AF-8B7A-7541342FD1E4}" type="datetimeFigureOut">
              <a:rPr lang="en-US">
                <a:latin typeface="Palatino Linotype" pitchFamily="18" charset="0"/>
                <a:ea typeface="MS PGothic" pitchFamily="34" charset="-128"/>
              </a:rPr>
              <a:pPr fontAlgn="base">
                <a:spcBef>
                  <a:spcPct val="0"/>
                </a:spcBef>
                <a:spcAft>
                  <a:spcPct val="0"/>
                </a:spcAft>
                <a:defRPr/>
              </a:pPr>
              <a:t>06/02/16</a:t>
            </a:fld>
            <a:endParaRPr lang="en-US">
              <a:latin typeface="Palatino Linotype" pitchFamily="18" charset="0"/>
              <a:ea typeface="MS PGothic" pitchFamily="34" charset="-128"/>
            </a:endParaRPr>
          </a:p>
        </p:txBody>
      </p:sp>
      <p:sp>
        <p:nvSpPr>
          <p:cNvPr id="5" name="Footer Placeholder 4"/>
          <p:cNvSpPr>
            <a:spLocks noGrp="1"/>
          </p:cNvSpPr>
          <p:nvPr>
            <p:ph type="ftr" sz="quarter" idx="3"/>
          </p:nvPr>
        </p:nvSpPr>
        <p:spPr>
          <a:xfrm>
            <a:off x="822325" y="6154850"/>
            <a:ext cx="4572000" cy="365125"/>
          </a:xfrm>
          <a:prstGeom prst="rect">
            <a:avLst/>
          </a:prstGeom>
        </p:spPr>
        <p:txBody>
          <a:bodyPr vert="horz" lIns="91440" tIns="45720" rIns="91440" bIns="45720" rtlCol="0" anchor="t"/>
          <a:lstStyle>
            <a:lvl1pPr algn="l" defTabSz="914400" fontAlgn="auto">
              <a:spcBef>
                <a:spcPts val="0"/>
              </a:spcBef>
              <a:spcAft>
                <a:spcPts val="0"/>
              </a:spcAft>
              <a:defRPr sz="1100">
                <a:solidFill>
                  <a:prstClr val="white">
                    <a:alpha val="60000"/>
                  </a:prstClr>
                </a:solidFill>
                <a:effectLst/>
                <a:latin typeface="Palatino Linotype"/>
                <a:ea typeface="+mn-ea"/>
                <a:cs typeface="+mn-cs"/>
              </a:defRPr>
            </a:lvl1pPr>
          </a:lstStyle>
          <a:p>
            <a:pPr>
              <a:defRPr/>
            </a:pPr>
            <a:endParaRPr lang="en-US"/>
          </a:p>
        </p:txBody>
      </p:sp>
      <p:sp>
        <p:nvSpPr>
          <p:cNvPr id="6" name="Slide Number Placeholder 5"/>
          <p:cNvSpPr>
            <a:spLocks noGrp="1"/>
          </p:cNvSpPr>
          <p:nvPr>
            <p:ph type="sldNum" sz="quarter" idx="4"/>
          </p:nvPr>
        </p:nvSpPr>
        <p:spPr>
          <a:xfrm>
            <a:off x="822325" y="5842000"/>
            <a:ext cx="2133600" cy="304800"/>
          </a:xfrm>
          <a:prstGeom prst="rect">
            <a:avLst/>
          </a:prstGeom>
        </p:spPr>
        <p:txBody>
          <a:bodyPr vert="horz" wrap="square" lIns="91440" tIns="45720" rIns="91440" bIns="9144" numCol="1" anchor="b" anchorCtr="0" compatLnSpc="1">
            <a:prstTxWarp prst="textNoShape">
              <a:avLst/>
            </a:prstTxWarp>
          </a:bodyPr>
          <a:lstStyle>
            <a:lvl1pPr defTabSz="914400">
              <a:defRPr sz="1600" smtClean="0">
                <a:solidFill>
                  <a:srgbClr val="FFFFFF"/>
                </a:solidFill>
              </a:defRPr>
            </a:lvl1pPr>
          </a:lstStyle>
          <a:p>
            <a:pPr fontAlgn="base">
              <a:spcBef>
                <a:spcPct val="0"/>
              </a:spcBef>
              <a:spcAft>
                <a:spcPct val="0"/>
              </a:spcAft>
              <a:defRPr/>
            </a:pPr>
            <a:fld id="{D65871DB-11CE-471F-BA64-8E9D23176B9C}" type="slidenum">
              <a:rPr lang="en-US">
                <a:latin typeface="Palatino Linotype" pitchFamily="18" charset="0"/>
                <a:ea typeface="MS PGothic" pitchFamily="34" charset="-128"/>
              </a:rPr>
              <a:pPr fontAlgn="base">
                <a:spcBef>
                  <a:spcPct val="0"/>
                </a:spcBef>
                <a:spcAft>
                  <a:spcPct val="0"/>
                </a:spcAft>
                <a:defRPr/>
              </a:pPr>
              <a:t>‹#›</a:t>
            </a:fld>
            <a:endParaRPr lang="en-US">
              <a:latin typeface="Palatino Linotype" pitchFamily="18" charset="0"/>
              <a:ea typeface="MS PGothic" pitchFamily="34" charset="-128"/>
            </a:endParaRPr>
          </a:p>
        </p:txBody>
      </p:sp>
    </p:spTree>
    <p:extLst>
      <p:ext uri="{BB962C8B-B14F-4D97-AF65-F5344CB8AC3E}">
        <p14:creationId xmlns:p14="http://schemas.microsoft.com/office/powerpoint/2010/main" val="2962667982"/>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rtl="0" eaLnBrk="0" fontAlgn="base" hangingPunct="0">
        <a:spcBef>
          <a:spcPct val="0"/>
        </a:spcBef>
        <a:spcAft>
          <a:spcPct val="0"/>
        </a:spcAft>
        <a:defRPr sz="4900" kern="1200">
          <a:solidFill>
            <a:schemeClr val="tx1"/>
          </a:solidFill>
          <a:effectLst>
            <a:outerShdw blurRad="38100" dist="38100" dir="2700000" algn="tl">
              <a:srgbClr val="000000">
                <a:alpha val="43137"/>
              </a:srgbClr>
            </a:outerShdw>
          </a:effectLst>
          <a:latin typeface="+mj-lt"/>
          <a:ea typeface="MS PGothic" pitchFamily="34" charset="-128"/>
          <a:cs typeface="ＭＳ Ｐゴシック" charset="0"/>
        </a:defRPr>
      </a:lvl1pPr>
      <a:lvl2pPr algn="l" rtl="0" eaLnBrk="0" fontAlgn="base" hangingPunct="0">
        <a:spcBef>
          <a:spcPct val="0"/>
        </a:spcBef>
        <a:spcAft>
          <a:spcPct val="0"/>
        </a:spcAft>
        <a:defRPr sz="4900">
          <a:solidFill>
            <a:schemeClr val="tx1"/>
          </a:solidFill>
          <a:latin typeface="Palatino Linotype" charset="0"/>
          <a:ea typeface="MS PGothic" pitchFamily="34" charset="-128"/>
          <a:cs typeface="ＭＳ Ｐゴシック" charset="0"/>
        </a:defRPr>
      </a:lvl2pPr>
      <a:lvl3pPr algn="l" rtl="0" eaLnBrk="0" fontAlgn="base" hangingPunct="0">
        <a:spcBef>
          <a:spcPct val="0"/>
        </a:spcBef>
        <a:spcAft>
          <a:spcPct val="0"/>
        </a:spcAft>
        <a:defRPr sz="4900">
          <a:solidFill>
            <a:schemeClr val="tx1"/>
          </a:solidFill>
          <a:latin typeface="Palatino Linotype" charset="0"/>
          <a:ea typeface="MS PGothic" pitchFamily="34" charset="-128"/>
          <a:cs typeface="ＭＳ Ｐゴシック" charset="0"/>
        </a:defRPr>
      </a:lvl3pPr>
      <a:lvl4pPr algn="l" rtl="0" eaLnBrk="0" fontAlgn="base" hangingPunct="0">
        <a:spcBef>
          <a:spcPct val="0"/>
        </a:spcBef>
        <a:spcAft>
          <a:spcPct val="0"/>
        </a:spcAft>
        <a:defRPr sz="4900">
          <a:solidFill>
            <a:schemeClr val="tx1"/>
          </a:solidFill>
          <a:latin typeface="Palatino Linotype" charset="0"/>
          <a:ea typeface="MS PGothic" pitchFamily="34" charset="-128"/>
          <a:cs typeface="ＭＳ Ｐゴシック" charset="0"/>
        </a:defRPr>
      </a:lvl4pPr>
      <a:lvl5pPr algn="l" rtl="0" eaLnBrk="0" fontAlgn="base" hangingPunct="0">
        <a:spcBef>
          <a:spcPct val="0"/>
        </a:spcBef>
        <a:spcAft>
          <a:spcPct val="0"/>
        </a:spcAft>
        <a:defRPr sz="4900">
          <a:solidFill>
            <a:schemeClr val="tx1"/>
          </a:solidFill>
          <a:latin typeface="Palatino Linotype" charset="0"/>
          <a:ea typeface="MS PGothic" pitchFamily="34" charset="-128"/>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55588" algn="l" rtl="0" eaLnBrk="0" fontAlgn="base" hangingPunct="0">
        <a:spcBef>
          <a:spcPct val="20000"/>
        </a:spcBef>
        <a:spcAft>
          <a:spcPct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S PGothic" pitchFamily="34" charset="-128"/>
          <a:cs typeface="ＭＳ Ｐゴシック" charset="0"/>
        </a:defRPr>
      </a:lvl1pPr>
      <a:lvl2pPr marL="639763" indent="-255588" algn="l" rtl="0" eaLnBrk="0" fontAlgn="base" hangingPunct="0">
        <a:spcBef>
          <a:spcPct val="20000"/>
        </a:spcBef>
        <a:spcAft>
          <a:spcPct val="0"/>
        </a:spcAft>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S PGothic" pitchFamily="34" charset="-128"/>
          <a:cs typeface="+mn-cs"/>
        </a:defRPr>
      </a:lvl2pPr>
      <a:lvl3pPr marL="1004888" indent="-255588" algn="l" rtl="0" eaLnBrk="0" fontAlgn="base" hangingPunct="0">
        <a:spcBef>
          <a:spcPct val="20000"/>
        </a:spcBef>
        <a:spcAft>
          <a:spcPct val="0"/>
        </a:spcAft>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S PGothic" pitchFamily="34" charset="-128"/>
          <a:cs typeface="+mn-cs"/>
        </a:defRPr>
      </a:lvl3pPr>
      <a:lvl4pPr marL="1371600" indent="-255588" algn="l" rtl="0" eaLnBrk="0" fontAlgn="base" hangingPunct="0">
        <a:spcBef>
          <a:spcPct val="20000"/>
        </a:spcBef>
        <a:spcAft>
          <a:spcPct val="0"/>
        </a:spcAft>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S PGothic" pitchFamily="34" charset="-128"/>
          <a:cs typeface="+mn-cs"/>
        </a:defRPr>
      </a:lvl4pPr>
      <a:lvl5pPr marL="1644650" indent="-255588" algn="l" rtl="0" eaLnBrk="0" fontAlgn="base" hangingPunct="0">
        <a:spcBef>
          <a:spcPct val="20000"/>
        </a:spcBef>
        <a:spcAft>
          <a:spcPct val="0"/>
        </a:spcAft>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S PGothic" pitchFamily="34" charset="-128"/>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466"/>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AEBCCBFC-40DF-41DA-9003-6E209633E52B}" type="datetimeFigureOut">
              <a:rPr lang="en-US" smtClean="0">
                <a:solidFill>
                  <a:prstClr val="black">
                    <a:tint val="75000"/>
                  </a:prstClr>
                </a:solidFill>
                <a:latin typeface="Calibri"/>
                <a:ea typeface="MS PGothic" pitchFamily="34" charset="-128"/>
              </a:rPr>
              <a:pPr defTabSz="914400"/>
              <a:t>06/02/16</a:t>
            </a:fld>
            <a:endParaRPr lang="en-US">
              <a:solidFill>
                <a:prstClr val="black">
                  <a:tint val="75000"/>
                </a:prstClr>
              </a:solidFill>
              <a:latin typeface="Calibri"/>
              <a:ea typeface="MS PGothic" pitchFamily="34" charset="-128"/>
            </a:endParaRPr>
          </a:p>
        </p:txBody>
      </p:sp>
      <p:sp>
        <p:nvSpPr>
          <p:cNvPr id="5" name="Footer Placeholder 4"/>
          <p:cNvSpPr>
            <a:spLocks noGrp="1"/>
          </p:cNvSpPr>
          <p:nvPr>
            <p:ph type="ftr" sz="quarter" idx="3"/>
          </p:nvPr>
        </p:nvSpPr>
        <p:spPr>
          <a:xfrm>
            <a:off x="3028950" y="6356466"/>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latin typeface="Calibri"/>
              <a:ea typeface="MS PGothic" pitchFamily="34" charset="-128"/>
            </a:endParaRPr>
          </a:p>
        </p:txBody>
      </p:sp>
      <p:sp>
        <p:nvSpPr>
          <p:cNvPr id="6" name="Slide Number Placeholder 5"/>
          <p:cNvSpPr>
            <a:spLocks noGrp="1"/>
          </p:cNvSpPr>
          <p:nvPr>
            <p:ph type="sldNum" sz="quarter" idx="4"/>
          </p:nvPr>
        </p:nvSpPr>
        <p:spPr>
          <a:xfrm>
            <a:off x="6457950" y="6356466"/>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CA34E086-6F03-4880-96A7-9A2518BF1982}" type="slidenum">
              <a:rPr lang="en-US" smtClean="0">
                <a:solidFill>
                  <a:prstClr val="black">
                    <a:tint val="75000"/>
                  </a:prstClr>
                </a:solidFill>
                <a:latin typeface="Calibri"/>
                <a:ea typeface="MS PGothic" pitchFamily="34" charset="-128"/>
              </a:rPr>
              <a:pPr defTabSz="914400"/>
              <a:t>‹#›</a:t>
            </a:fld>
            <a:endParaRPr lang="en-US">
              <a:solidFill>
                <a:prstClr val="black">
                  <a:tint val="75000"/>
                </a:prstClr>
              </a:solidFill>
              <a:latin typeface="Calibri"/>
              <a:ea typeface="MS PGothic" pitchFamily="34" charset="-128"/>
            </a:endParaRPr>
          </a:p>
        </p:txBody>
      </p:sp>
    </p:spTree>
    <p:extLst>
      <p:ext uri="{BB962C8B-B14F-4D97-AF65-F5344CB8AC3E}">
        <p14:creationId xmlns:p14="http://schemas.microsoft.com/office/powerpoint/2010/main" val="44017268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43010" name="Picture 1"/>
          <p:cNvPicPr>
            <a:picLocks noChangeAspect="1" noChangeArrowheads="1"/>
          </p:cNvPicPr>
          <p:nvPr/>
        </p:nvPicPr>
        <p:blipFill>
          <a:blip r:embed="rId13">
            <a:lum bright="-1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3011" name="Rectangle 2"/>
          <p:cNvSpPr>
            <a:spLocks noGrp="1" noChangeArrowheads="1"/>
          </p:cNvSpPr>
          <p:nvPr>
            <p:ph type="title"/>
          </p:nvPr>
        </p:nvSpPr>
        <p:spPr bwMode="auto">
          <a:xfrm>
            <a:off x="685801" y="463672"/>
            <a:ext cx="7767638"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43012" name="Rectangle 3"/>
          <p:cNvSpPr>
            <a:spLocks noGrp="1" noChangeArrowheads="1"/>
          </p:cNvSpPr>
          <p:nvPr>
            <p:ph type="body" idx="1"/>
          </p:nvPr>
        </p:nvSpPr>
        <p:spPr bwMode="auto">
          <a:xfrm>
            <a:off x="685801" y="1981233"/>
            <a:ext cx="7767638" cy="411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43013" name="Text Box 4"/>
          <p:cNvSpPr txBox="1">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43014" name="Text Box 5"/>
          <p:cNvSpPr txBox="1">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2" name="Rectangle 6"/>
          <p:cNvSpPr>
            <a:spLocks noGrp="1" noChangeArrowheads="1"/>
          </p:cNvSpPr>
          <p:nvPr>
            <p:ph type="sldNum"/>
          </p:nvPr>
        </p:nvSpPr>
        <p:spPr bwMode="auto">
          <a:xfrm>
            <a:off x="6553201" y="6248521"/>
            <a:ext cx="1900238" cy="452439"/>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Tx/>
              <a:buFontTx/>
              <a:buNone/>
              <a:defRPr sz="1400">
                <a:solidFill>
                  <a:srgbClr val="000000"/>
                </a:solidFill>
                <a:latin typeface="Times New Roman" pitchFamily="18" charset="0"/>
              </a:defRPr>
            </a:lvl1pPr>
          </a:lstStyle>
          <a:p>
            <a:pPr fontAlgn="base">
              <a:spcBef>
                <a:spcPct val="0"/>
              </a:spcBef>
              <a:spcAft>
                <a:spcPct val="0"/>
              </a:spcAft>
              <a:buSzPct val="100000"/>
              <a:defRPr/>
            </a:pPr>
            <a:fld id="{E53A7DAC-0DA4-46BE-BFEB-0FC886887FE8}" type="slidenum">
              <a:rPr lang="en-US">
                <a:ea typeface="MS PGothic" pitchFamily="34" charset="-128"/>
              </a:rPr>
              <a:pPr fontAlgn="base">
                <a:spcBef>
                  <a:spcPct val="0"/>
                </a:spcBef>
                <a:spcAft>
                  <a:spcPct val="0"/>
                </a:spcAft>
                <a:buSzPct val="100000"/>
                <a:defRPr/>
              </a:pPr>
              <a:t>‹#›</a:t>
            </a:fld>
            <a:endParaRPr lang="en-US">
              <a:ea typeface="MS PGothic" pitchFamily="34" charset="-128"/>
            </a:endParaRPr>
          </a:p>
        </p:txBody>
      </p:sp>
    </p:spTree>
    <p:extLst>
      <p:ext uri="{BB962C8B-B14F-4D97-AF65-F5344CB8AC3E}">
        <p14:creationId xmlns:p14="http://schemas.microsoft.com/office/powerpoint/2010/main" val="238989819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mj-lt"/>
          <a:ea typeface="+mj-ea"/>
          <a:cs typeface="SimSun" charset="0"/>
        </a:defRPr>
      </a:lvl1pPr>
      <a:lvl2pPr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cs typeface="SimSun" charset="0"/>
        </a:defRPr>
      </a:lvl2pPr>
      <a:lvl3pPr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cs typeface="SimSun" charset="0"/>
        </a:defRPr>
      </a:lvl3pPr>
      <a:lvl4pPr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cs typeface="SimSun" charset="0"/>
        </a:defRPr>
      </a:lvl4pPr>
      <a:lvl5pPr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cs typeface="SimSun" charset="0"/>
        </a:defRPr>
      </a:lvl5pPr>
      <a:lvl6pPr marL="2514600" indent="-228600"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defRPr>
      </a:lvl6pPr>
      <a:lvl7pPr marL="2971800" indent="-228600"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defRPr>
      </a:lvl7pPr>
      <a:lvl8pPr marL="3429000" indent="-228600"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defRPr>
      </a:lvl8pPr>
      <a:lvl9pPr marL="3886200" indent="-228600"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defRPr>
      </a:lvl9pPr>
    </p:titleStyle>
    <p:bodyStyle>
      <a:lvl1pPr marL="342900" indent="-342900" algn="l" defTabSz="457200" rtl="0" eaLnBrk="0" fontAlgn="base" hangingPunct="0">
        <a:spcBef>
          <a:spcPts val="750"/>
        </a:spcBef>
        <a:spcAft>
          <a:spcPct val="0"/>
        </a:spcAft>
        <a:buClr>
          <a:srgbClr val="000000"/>
        </a:buClr>
        <a:buSzPct val="100000"/>
        <a:buFont typeface="Times New Roman" pitchFamily="18" charset="0"/>
        <a:defRPr sz="3000">
          <a:solidFill>
            <a:srgbClr val="FFFFCC"/>
          </a:solidFill>
          <a:latin typeface="+mn-lt"/>
          <a:ea typeface="+mn-ea"/>
          <a:cs typeface="SimSun" charset="0"/>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defRPr sz="2800">
          <a:solidFill>
            <a:srgbClr val="FFFFCC"/>
          </a:solidFill>
          <a:latin typeface="+mn-lt"/>
          <a:ea typeface="+mn-ea"/>
          <a:cs typeface="SimSun" charset="0"/>
        </a:defRPr>
      </a:lvl2pPr>
      <a:lvl3pPr marL="1143000" indent="-228600" algn="l" defTabSz="457200" rtl="0" eaLnBrk="0" fontAlgn="base" hangingPunct="0">
        <a:spcBef>
          <a:spcPts val="600"/>
        </a:spcBef>
        <a:spcAft>
          <a:spcPct val="0"/>
        </a:spcAft>
        <a:buClr>
          <a:srgbClr val="000000"/>
        </a:buClr>
        <a:buSzPct val="100000"/>
        <a:buFont typeface="Times New Roman" pitchFamily="18" charset="0"/>
        <a:defRPr sz="2400">
          <a:solidFill>
            <a:srgbClr val="FFFFCC"/>
          </a:solidFill>
          <a:latin typeface="+mn-lt"/>
          <a:ea typeface="+mn-ea"/>
          <a:cs typeface="SimSun" charset="0"/>
        </a:defRPr>
      </a:lvl3pPr>
      <a:lvl4pPr marL="16002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cs typeface="SimSun" charset="0"/>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cs typeface="SimSun" charset="0"/>
        </a:defRPr>
      </a:lvl5pPr>
      <a:lvl6pPr marL="25146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defRPr>
      </a:lvl6pPr>
      <a:lvl7pPr marL="29718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defRPr>
      </a:lvl7pPr>
      <a:lvl8pPr marL="34290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defRPr>
      </a:lvl8pPr>
      <a:lvl9pPr marL="38862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png"/><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9.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image" Target="../media/image5.png"/><Relationship Id="rId5" Type="http://schemas.openxmlformats.org/officeDocument/2006/relationships/audio" Target="../media/audio1.wav"/><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image" Target="../media/image5.png"/><Relationship Id="rId5" Type="http://schemas.openxmlformats.org/officeDocument/2006/relationships/audio" Target="../media/audio1.wav"/><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8274" name="Text Box 1"/>
          <p:cNvSpPr txBox="1">
            <a:spLocks noChangeArrowheads="1"/>
          </p:cNvSpPr>
          <p:nvPr/>
        </p:nvSpPr>
        <p:spPr bwMode="auto">
          <a:xfrm>
            <a:off x="685800" y="1066800"/>
            <a:ext cx="5562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3000">
                <a:solidFill>
                  <a:srgbClr val="FFFFCC"/>
                </a:solidFill>
                <a:latin typeface="Arial" charset="0"/>
                <a:ea typeface="MS PGothic" pitchFamily="34" charset="-128"/>
              </a:defRPr>
            </a:lvl1pPr>
            <a:lvl2pPr eaLnBrk="0" hangingPunct="0">
              <a:spcBef>
                <a:spcPct val="20000"/>
              </a:spcBef>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2800">
                <a:solidFill>
                  <a:srgbClr val="FFFFCC"/>
                </a:solidFill>
                <a:latin typeface="Arial" charset="0"/>
                <a:ea typeface="MS PGothic" pitchFamily="34" charset="-128"/>
              </a:defRPr>
            </a:lvl2pPr>
            <a:lvl3pPr eaLnBrk="0" hangingPunct="0">
              <a:spcBef>
                <a:spcPct val="20000"/>
              </a:spcBef>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2400">
                <a:solidFill>
                  <a:srgbClr val="FFFFCC"/>
                </a:solidFill>
                <a:latin typeface="Arial" charset="0"/>
                <a:ea typeface="MS PGothic" pitchFamily="34" charset="-128"/>
              </a:defRPr>
            </a:lvl3pPr>
            <a:lvl4pPr eaLnBrk="0" hangingPunct="0">
              <a:spcBef>
                <a:spcPct val="20000"/>
              </a:spcBef>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2000">
                <a:solidFill>
                  <a:srgbClr val="FFFFCC"/>
                </a:solidFill>
                <a:latin typeface="Arial" charset="0"/>
                <a:ea typeface="MS PGothic" pitchFamily="34" charset="-128"/>
              </a:defRPr>
            </a:lvl4pPr>
            <a:lvl5pPr eaLnBrk="0" hangingPunct="0">
              <a:spcBef>
                <a:spcPct val="20000"/>
              </a:spcBef>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2000">
                <a:solidFill>
                  <a:srgbClr val="FFFFCC"/>
                </a:solidFill>
                <a:latin typeface="Arial" charset="0"/>
                <a:ea typeface="MS PGothic" pitchFamily="34" charset="-128"/>
              </a:defRPr>
            </a:lvl5pPr>
            <a:lvl6pPr marL="2514600" indent="-228600" defTabSz="457200" eaLnBrk="0" fontAlgn="base" hangingPunct="0">
              <a:spcBef>
                <a:spcPct val="20000"/>
              </a:spcBef>
              <a:spcAft>
                <a:spcPct val="0"/>
              </a:spcAft>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2000">
                <a:solidFill>
                  <a:srgbClr val="FFFFCC"/>
                </a:solidFill>
                <a:latin typeface="Arial" charset="0"/>
                <a:ea typeface="MS PGothic" pitchFamily="34" charset="-128"/>
              </a:defRPr>
            </a:lvl6pPr>
            <a:lvl7pPr marL="2971800" indent="-228600" defTabSz="457200" eaLnBrk="0" fontAlgn="base" hangingPunct="0">
              <a:spcBef>
                <a:spcPct val="20000"/>
              </a:spcBef>
              <a:spcAft>
                <a:spcPct val="0"/>
              </a:spcAft>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2000">
                <a:solidFill>
                  <a:srgbClr val="FFFFCC"/>
                </a:solidFill>
                <a:latin typeface="Arial" charset="0"/>
                <a:ea typeface="MS PGothic" pitchFamily="34" charset="-128"/>
              </a:defRPr>
            </a:lvl7pPr>
            <a:lvl8pPr marL="3429000" indent="-228600" defTabSz="457200" eaLnBrk="0" fontAlgn="base" hangingPunct="0">
              <a:spcBef>
                <a:spcPct val="20000"/>
              </a:spcBef>
              <a:spcAft>
                <a:spcPct val="0"/>
              </a:spcAft>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2000">
                <a:solidFill>
                  <a:srgbClr val="FFFFCC"/>
                </a:solidFill>
                <a:latin typeface="Arial" charset="0"/>
                <a:ea typeface="MS PGothic" pitchFamily="34" charset="-128"/>
              </a:defRPr>
            </a:lvl8pPr>
            <a:lvl9pPr marL="3886200" indent="-228600" defTabSz="457200" eaLnBrk="0" fontAlgn="base" hangingPunct="0">
              <a:spcBef>
                <a:spcPct val="20000"/>
              </a:spcBef>
              <a:spcAft>
                <a:spcPct val="0"/>
              </a:spcAft>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2000">
                <a:solidFill>
                  <a:srgbClr val="FFFFCC"/>
                </a:solidFill>
                <a:latin typeface="Arial" charset="0"/>
                <a:ea typeface="MS PGothic" pitchFamily="34" charset="-128"/>
              </a:defRPr>
            </a:lvl9pPr>
          </a:lstStyle>
          <a:p>
            <a:pPr eaLnBrk="1" fontAlgn="base" hangingPunct="1">
              <a:spcBef>
                <a:spcPts val="550"/>
              </a:spcBef>
              <a:spcAft>
                <a:spcPct val="0"/>
              </a:spcAft>
              <a:buFontTx/>
              <a:buNone/>
            </a:pPr>
            <a:r>
              <a:rPr lang="en-US" altLang="en-US" sz="2200" b="1" dirty="0">
                <a:solidFill>
                  <a:srgbClr val="FFFF00"/>
                </a:solidFill>
              </a:rPr>
              <a:t>Om Tat Sat Sri Narayan </a:t>
            </a:r>
            <a:r>
              <a:rPr lang="en-US" altLang="en-US" sz="2200" b="1" dirty="0" err="1">
                <a:solidFill>
                  <a:srgbClr val="FFFF00"/>
                </a:solidFill>
              </a:rPr>
              <a:t>Tu</a:t>
            </a:r>
            <a:r>
              <a:rPr lang="en-US" altLang="en-US" sz="2200" b="1" dirty="0">
                <a:solidFill>
                  <a:srgbClr val="FFFF00"/>
                </a:solidFill>
              </a:rPr>
              <a:t>, </a:t>
            </a:r>
          </a:p>
          <a:p>
            <a:pPr eaLnBrk="1" fontAlgn="base" hangingPunct="1">
              <a:spcBef>
                <a:spcPts val="550"/>
              </a:spcBef>
              <a:spcAft>
                <a:spcPct val="0"/>
              </a:spcAft>
              <a:buFontTx/>
              <a:buNone/>
            </a:pPr>
            <a:r>
              <a:rPr lang="en-US" altLang="en-US" sz="2200" b="1" dirty="0" err="1">
                <a:solidFill>
                  <a:srgbClr val="FFFF00"/>
                </a:solidFill>
              </a:rPr>
              <a:t>Purushottama</a:t>
            </a:r>
            <a:r>
              <a:rPr lang="en-US" altLang="en-US" sz="2200" b="1" dirty="0">
                <a:solidFill>
                  <a:srgbClr val="FFFF00"/>
                </a:solidFill>
              </a:rPr>
              <a:t> Guru </a:t>
            </a:r>
            <a:r>
              <a:rPr lang="en-US" altLang="en-US" sz="2200" b="1" dirty="0" err="1">
                <a:solidFill>
                  <a:srgbClr val="FFFF00"/>
                </a:solidFill>
              </a:rPr>
              <a:t>Tu</a:t>
            </a:r>
            <a:r>
              <a:rPr lang="en-US" altLang="en-US" sz="2200" b="1" dirty="0">
                <a:solidFill>
                  <a:srgbClr val="FFFF00"/>
                </a:solidFill>
              </a:rPr>
              <a:t>,</a:t>
            </a:r>
          </a:p>
          <a:p>
            <a:pPr eaLnBrk="1" fontAlgn="base" hangingPunct="1">
              <a:spcBef>
                <a:spcPts val="550"/>
              </a:spcBef>
              <a:spcAft>
                <a:spcPct val="0"/>
              </a:spcAft>
              <a:buFontTx/>
              <a:buNone/>
            </a:pPr>
            <a:r>
              <a:rPr lang="en-US" altLang="en-US" sz="2200" b="1" dirty="0">
                <a:solidFill>
                  <a:srgbClr val="FFFF00"/>
                </a:solidFill>
              </a:rPr>
              <a:t>Siddha Buddha </a:t>
            </a:r>
            <a:r>
              <a:rPr lang="en-US" altLang="en-US" sz="2200" b="1" dirty="0" err="1">
                <a:solidFill>
                  <a:srgbClr val="FFFF00"/>
                </a:solidFill>
              </a:rPr>
              <a:t>Tu</a:t>
            </a:r>
            <a:r>
              <a:rPr lang="en-US" altLang="en-US" sz="2200" b="1" dirty="0">
                <a:solidFill>
                  <a:srgbClr val="FFFF00"/>
                </a:solidFill>
              </a:rPr>
              <a:t>, </a:t>
            </a:r>
            <a:r>
              <a:rPr lang="en-US" altLang="en-US" sz="2200" b="1" dirty="0" err="1">
                <a:solidFill>
                  <a:srgbClr val="FFFF00"/>
                </a:solidFill>
              </a:rPr>
              <a:t>Skanda</a:t>
            </a:r>
            <a:r>
              <a:rPr lang="en-US" altLang="en-US" sz="2200" b="1" dirty="0">
                <a:solidFill>
                  <a:srgbClr val="FFFF00"/>
                </a:solidFill>
              </a:rPr>
              <a:t> </a:t>
            </a:r>
            <a:r>
              <a:rPr lang="en-US" altLang="en-US" sz="2200" b="1" dirty="0" err="1">
                <a:solidFill>
                  <a:srgbClr val="FFFF00"/>
                </a:solidFill>
              </a:rPr>
              <a:t>Vinayaka</a:t>
            </a:r>
            <a:r>
              <a:rPr lang="en-US" altLang="en-US" sz="2200" b="1" dirty="0">
                <a:solidFill>
                  <a:srgbClr val="FFFF00"/>
                </a:solidFill>
              </a:rPr>
              <a:t>, </a:t>
            </a:r>
          </a:p>
          <a:p>
            <a:pPr eaLnBrk="1" fontAlgn="base" hangingPunct="1">
              <a:spcBef>
                <a:spcPts val="550"/>
              </a:spcBef>
              <a:spcAft>
                <a:spcPct val="0"/>
              </a:spcAft>
              <a:buFontTx/>
              <a:buNone/>
            </a:pPr>
            <a:r>
              <a:rPr lang="en-US" altLang="en-US" sz="2200" b="1" dirty="0">
                <a:solidFill>
                  <a:srgbClr val="FFFF00"/>
                </a:solidFill>
              </a:rPr>
              <a:t>Savita </a:t>
            </a:r>
            <a:r>
              <a:rPr lang="en-US" altLang="en-US" sz="2200" b="1" dirty="0" err="1">
                <a:solidFill>
                  <a:srgbClr val="FFFF00"/>
                </a:solidFill>
              </a:rPr>
              <a:t>Pavaka</a:t>
            </a:r>
            <a:r>
              <a:rPr lang="en-US" altLang="en-US" sz="2200" b="1" dirty="0">
                <a:solidFill>
                  <a:srgbClr val="FFFF00"/>
                </a:solidFill>
              </a:rPr>
              <a:t> </a:t>
            </a:r>
            <a:r>
              <a:rPr lang="en-US" altLang="en-US" sz="2200" b="1" dirty="0" err="1">
                <a:solidFill>
                  <a:srgbClr val="FFFF00"/>
                </a:solidFill>
              </a:rPr>
              <a:t>Tu</a:t>
            </a:r>
            <a:r>
              <a:rPr lang="en-US" altLang="en-US" sz="2200" b="1" dirty="0">
                <a:solidFill>
                  <a:srgbClr val="FFFF00"/>
                </a:solidFill>
              </a:rPr>
              <a:t>,</a:t>
            </a:r>
          </a:p>
          <a:p>
            <a:pPr eaLnBrk="1" fontAlgn="base" hangingPunct="1">
              <a:spcBef>
                <a:spcPts val="550"/>
              </a:spcBef>
              <a:spcAft>
                <a:spcPct val="0"/>
              </a:spcAft>
              <a:buFontTx/>
              <a:buNone/>
            </a:pPr>
            <a:r>
              <a:rPr lang="en-US" altLang="en-US" sz="2200" b="1" dirty="0">
                <a:solidFill>
                  <a:srgbClr val="FFFF00"/>
                </a:solidFill>
              </a:rPr>
              <a:t>Brahma Mazda </a:t>
            </a:r>
            <a:r>
              <a:rPr lang="en-US" altLang="en-US" sz="2200" b="1" dirty="0" err="1">
                <a:solidFill>
                  <a:srgbClr val="FFFF00"/>
                </a:solidFill>
              </a:rPr>
              <a:t>Tu</a:t>
            </a:r>
            <a:r>
              <a:rPr lang="en-US" altLang="en-US" sz="2200" b="1" dirty="0">
                <a:solidFill>
                  <a:srgbClr val="FFFF00"/>
                </a:solidFill>
              </a:rPr>
              <a:t>, </a:t>
            </a:r>
            <a:r>
              <a:rPr lang="en-US" altLang="en-US" sz="2200" b="1" dirty="0" err="1">
                <a:solidFill>
                  <a:srgbClr val="FFFF00"/>
                </a:solidFill>
              </a:rPr>
              <a:t>Yehovan</a:t>
            </a:r>
            <a:r>
              <a:rPr lang="en-US" altLang="en-US" sz="2200" b="1" dirty="0">
                <a:solidFill>
                  <a:srgbClr val="FFFF00"/>
                </a:solidFill>
              </a:rPr>
              <a:t> Shakti </a:t>
            </a:r>
            <a:r>
              <a:rPr lang="en-US" altLang="en-US" sz="2200" b="1" dirty="0" err="1">
                <a:solidFill>
                  <a:srgbClr val="FFFF00"/>
                </a:solidFill>
              </a:rPr>
              <a:t>Tu</a:t>
            </a:r>
            <a:r>
              <a:rPr lang="en-US" altLang="en-US" sz="2200" b="1" dirty="0">
                <a:solidFill>
                  <a:srgbClr val="FFFF00"/>
                </a:solidFill>
              </a:rPr>
              <a:t>, </a:t>
            </a:r>
          </a:p>
          <a:p>
            <a:pPr eaLnBrk="1" fontAlgn="base" hangingPunct="1">
              <a:spcBef>
                <a:spcPts val="550"/>
              </a:spcBef>
              <a:spcAft>
                <a:spcPct val="0"/>
              </a:spcAft>
              <a:buFontTx/>
              <a:buNone/>
            </a:pPr>
            <a:r>
              <a:rPr lang="en-US" altLang="en-US" sz="2200" b="1" dirty="0" err="1">
                <a:solidFill>
                  <a:srgbClr val="FFFF00"/>
                </a:solidFill>
              </a:rPr>
              <a:t>Ishu</a:t>
            </a:r>
            <a:r>
              <a:rPr lang="en-US" altLang="en-US" sz="2200" b="1" dirty="0">
                <a:solidFill>
                  <a:srgbClr val="FFFF00"/>
                </a:solidFill>
              </a:rPr>
              <a:t> Pita </a:t>
            </a:r>
            <a:r>
              <a:rPr lang="en-US" altLang="en-US" sz="2200" b="1" dirty="0" err="1">
                <a:solidFill>
                  <a:srgbClr val="FFFF00"/>
                </a:solidFill>
              </a:rPr>
              <a:t>Prabhu</a:t>
            </a:r>
            <a:r>
              <a:rPr lang="en-US" altLang="en-US" sz="2200" b="1" dirty="0">
                <a:solidFill>
                  <a:srgbClr val="FFFF00"/>
                </a:solidFill>
              </a:rPr>
              <a:t> </a:t>
            </a:r>
            <a:r>
              <a:rPr lang="en-US" altLang="en-US" sz="2200" b="1" dirty="0" err="1">
                <a:solidFill>
                  <a:srgbClr val="FFFF00"/>
                </a:solidFill>
              </a:rPr>
              <a:t>Tu</a:t>
            </a:r>
            <a:r>
              <a:rPr lang="en-US" altLang="en-US" sz="2200" b="1" dirty="0">
                <a:solidFill>
                  <a:srgbClr val="FFFF00"/>
                </a:solidFill>
              </a:rPr>
              <a:t>,</a:t>
            </a:r>
          </a:p>
          <a:p>
            <a:pPr eaLnBrk="1" fontAlgn="base" hangingPunct="1">
              <a:spcBef>
                <a:spcPts val="550"/>
              </a:spcBef>
              <a:spcAft>
                <a:spcPct val="0"/>
              </a:spcAft>
              <a:buFontTx/>
              <a:buNone/>
            </a:pPr>
            <a:r>
              <a:rPr lang="en-US" altLang="en-US" sz="2200" b="1" dirty="0" err="1">
                <a:solidFill>
                  <a:srgbClr val="FFFF00"/>
                </a:solidFill>
              </a:rPr>
              <a:t>Rudra</a:t>
            </a:r>
            <a:r>
              <a:rPr lang="en-US" altLang="en-US" sz="2200" b="1" dirty="0">
                <a:solidFill>
                  <a:srgbClr val="FFFF00"/>
                </a:solidFill>
              </a:rPr>
              <a:t> Vishnu </a:t>
            </a:r>
            <a:r>
              <a:rPr lang="en-US" altLang="en-US" sz="2200" b="1" dirty="0" err="1">
                <a:solidFill>
                  <a:srgbClr val="FFFF00"/>
                </a:solidFill>
              </a:rPr>
              <a:t>Tu</a:t>
            </a:r>
            <a:r>
              <a:rPr lang="en-US" altLang="en-US" sz="2200" b="1" dirty="0">
                <a:solidFill>
                  <a:srgbClr val="FFFF00"/>
                </a:solidFill>
              </a:rPr>
              <a:t>, Ramakrishna </a:t>
            </a:r>
            <a:r>
              <a:rPr lang="en-US" altLang="en-US" sz="2200" b="1" dirty="0" err="1">
                <a:solidFill>
                  <a:srgbClr val="FFFF00"/>
                </a:solidFill>
              </a:rPr>
              <a:t>Tu</a:t>
            </a:r>
            <a:r>
              <a:rPr lang="en-US" altLang="en-US" sz="2200" b="1" dirty="0">
                <a:solidFill>
                  <a:srgbClr val="FFFF00"/>
                </a:solidFill>
              </a:rPr>
              <a:t>, </a:t>
            </a:r>
          </a:p>
          <a:p>
            <a:pPr eaLnBrk="1" fontAlgn="base" hangingPunct="1">
              <a:spcBef>
                <a:spcPts val="550"/>
              </a:spcBef>
              <a:spcAft>
                <a:spcPct val="0"/>
              </a:spcAft>
              <a:buFontTx/>
              <a:buNone/>
            </a:pPr>
            <a:r>
              <a:rPr lang="en-US" altLang="en-US" sz="2200" b="1" dirty="0">
                <a:solidFill>
                  <a:srgbClr val="FFFF00"/>
                </a:solidFill>
              </a:rPr>
              <a:t>Rahim Tao </a:t>
            </a:r>
            <a:r>
              <a:rPr lang="en-US" altLang="en-US" sz="2200" b="1" dirty="0" err="1">
                <a:solidFill>
                  <a:srgbClr val="FFFF00"/>
                </a:solidFill>
              </a:rPr>
              <a:t>Tu</a:t>
            </a:r>
            <a:r>
              <a:rPr lang="en-US" altLang="en-US" sz="2200" b="1" dirty="0">
                <a:solidFill>
                  <a:srgbClr val="FFFF00"/>
                </a:solidFill>
              </a:rPr>
              <a:t>,</a:t>
            </a:r>
          </a:p>
          <a:p>
            <a:pPr eaLnBrk="1" fontAlgn="base" hangingPunct="1">
              <a:spcBef>
                <a:spcPts val="550"/>
              </a:spcBef>
              <a:spcAft>
                <a:spcPct val="0"/>
              </a:spcAft>
              <a:buFontTx/>
              <a:buNone/>
            </a:pPr>
            <a:r>
              <a:rPr lang="en-US" altLang="en-US" sz="2200" b="1" dirty="0">
                <a:solidFill>
                  <a:srgbClr val="FFFF00"/>
                </a:solidFill>
              </a:rPr>
              <a:t>Vasudeva Go-</a:t>
            </a:r>
            <a:r>
              <a:rPr lang="en-US" altLang="en-US" sz="2200" b="1" dirty="0" err="1">
                <a:solidFill>
                  <a:srgbClr val="FFFF00"/>
                </a:solidFill>
              </a:rPr>
              <a:t>Vishwarupa</a:t>
            </a:r>
            <a:r>
              <a:rPr lang="en-US" altLang="en-US" sz="2200" b="1" dirty="0">
                <a:solidFill>
                  <a:srgbClr val="FFFF00"/>
                </a:solidFill>
              </a:rPr>
              <a:t> </a:t>
            </a:r>
            <a:r>
              <a:rPr lang="en-US" altLang="en-US" sz="2200" b="1" dirty="0" err="1">
                <a:solidFill>
                  <a:srgbClr val="FFFF00"/>
                </a:solidFill>
              </a:rPr>
              <a:t>Tu</a:t>
            </a:r>
            <a:r>
              <a:rPr lang="en-US" altLang="en-US" sz="2200" b="1" dirty="0">
                <a:solidFill>
                  <a:srgbClr val="FFFF00"/>
                </a:solidFill>
              </a:rPr>
              <a:t>, </a:t>
            </a:r>
          </a:p>
          <a:p>
            <a:pPr eaLnBrk="1" fontAlgn="base" hangingPunct="1">
              <a:spcBef>
                <a:spcPts val="550"/>
              </a:spcBef>
              <a:spcAft>
                <a:spcPct val="0"/>
              </a:spcAft>
              <a:buFontTx/>
              <a:buNone/>
            </a:pPr>
            <a:r>
              <a:rPr lang="en-US" altLang="en-US" sz="2200" b="1" dirty="0" err="1">
                <a:solidFill>
                  <a:srgbClr val="FFFF00"/>
                </a:solidFill>
              </a:rPr>
              <a:t>Chidananda</a:t>
            </a:r>
            <a:r>
              <a:rPr lang="en-US" altLang="en-US" sz="2200" b="1" dirty="0">
                <a:solidFill>
                  <a:srgbClr val="FFFF00"/>
                </a:solidFill>
              </a:rPr>
              <a:t> </a:t>
            </a:r>
            <a:r>
              <a:rPr lang="en-US" altLang="en-US" sz="2200" b="1" dirty="0" err="1">
                <a:solidFill>
                  <a:srgbClr val="FFFF00"/>
                </a:solidFill>
              </a:rPr>
              <a:t>Hari</a:t>
            </a:r>
            <a:r>
              <a:rPr lang="en-US" altLang="en-US" sz="2200" b="1" dirty="0">
                <a:solidFill>
                  <a:srgbClr val="FFFF00"/>
                </a:solidFill>
              </a:rPr>
              <a:t> </a:t>
            </a:r>
            <a:r>
              <a:rPr lang="en-US" altLang="en-US" sz="2200" b="1" dirty="0" err="1">
                <a:solidFill>
                  <a:srgbClr val="FFFF00"/>
                </a:solidFill>
              </a:rPr>
              <a:t>Tu</a:t>
            </a:r>
            <a:r>
              <a:rPr lang="en-US" altLang="en-US" sz="2200" b="1" dirty="0">
                <a:solidFill>
                  <a:srgbClr val="FFFF00"/>
                </a:solidFill>
              </a:rPr>
              <a:t>,</a:t>
            </a:r>
          </a:p>
          <a:p>
            <a:pPr eaLnBrk="1" fontAlgn="base" hangingPunct="1">
              <a:spcBef>
                <a:spcPts val="550"/>
              </a:spcBef>
              <a:spcAft>
                <a:spcPct val="0"/>
              </a:spcAft>
              <a:buFontTx/>
              <a:buNone/>
            </a:pPr>
            <a:r>
              <a:rPr lang="en-US" altLang="en-US" sz="2200" b="1" dirty="0" err="1">
                <a:solidFill>
                  <a:srgbClr val="FFFF00"/>
                </a:solidFill>
              </a:rPr>
              <a:t>Advitiya</a:t>
            </a:r>
            <a:r>
              <a:rPr lang="en-US" altLang="en-US" sz="2200" b="1" dirty="0">
                <a:solidFill>
                  <a:srgbClr val="FFFF00"/>
                </a:solidFill>
              </a:rPr>
              <a:t> </a:t>
            </a:r>
            <a:r>
              <a:rPr lang="en-US" altLang="en-US" sz="2200" b="1" dirty="0" err="1">
                <a:solidFill>
                  <a:srgbClr val="FFFF00"/>
                </a:solidFill>
              </a:rPr>
              <a:t>Tu</a:t>
            </a:r>
            <a:r>
              <a:rPr lang="en-US" altLang="en-US" sz="2200" b="1" dirty="0">
                <a:solidFill>
                  <a:srgbClr val="FFFF00"/>
                </a:solidFill>
              </a:rPr>
              <a:t>,  </a:t>
            </a:r>
            <a:r>
              <a:rPr lang="en-US" altLang="en-US" sz="2200" b="1" dirty="0" err="1">
                <a:solidFill>
                  <a:srgbClr val="FFFF00"/>
                </a:solidFill>
              </a:rPr>
              <a:t>Akala</a:t>
            </a:r>
            <a:r>
              <a:rPr lang="en-US" altLang="en-US" sz="2200" b="1" dirty="0">
                <a:solidFill>
                  <a:srgbClr val="FFFF00"/>
                </a:solidFill>
              </a:rPr>
              <a:t> </a:t>
            </a:r>
            <a:r>
              <a:rPr lang="en-US" altLang="en-US" sz="2200" b="1" dirty="0" err="1">
                <a:solidFill>
                  <a:srgbClr val="FFFF00"/>
                </a:solidFill>
              </a:rPr>
              <a:t>Nirbhaya</a:t>
            </a:r>
            <a:r>
              <a:rPr lang="en-US" altLang="en-US" sz="2200" b="1" dirty="0">
                <a:solidFill>
                  <a:srgbClr val="FFFF00"/>
                </a:solidFill>
              </a:rPr>
              <a:t> </a:t>
            </a:r>
          </a:p>
          <a:p>
            <a:pPr eaLnBrk="1" fontAlgn="base" hangingPunct="1">
              <a:spcBef>
                <a:spcPts val="550"/>
              </a:spcBef>
              <a:spcAft>
                <a:spcPct val="0"/>
              </a:spcAft>
              <a:buFontTx/>
              <a:buNone/>
            </a:pPr>
            <a:r>
              <a:rPr lang="en-US" altLang="en-US" sz="2200" b="1" dirty="0" err="1">
                <a:solidFill>
                  <a:srgbClr val="FFFF00"/>
                </a:solidFill>
              </a:rPr>
              <a:t>Atmalinga</a:t>
            </a:r>
            <a:r>
              <a:rPr lang="en-US" altLang="en-US" sz="2200" b="1" dirty="0">
                <a:solidFill>
                  <a:srgbClr val="FFFF00"/>
                </a:solidFill>
              </a:rPr>
              <a:t> Shiva Tu.</a:t>
            </a:r>
          </a:p>
          <a:p>
            <a:pPr eaLnBrk="1" fontAlgn="base" hangingPunct="1">
              <a:spcBef>
                <a:spcPts val="550"/>
              </a:spcBef>
              <a:spcAft>
                <a:spcPct val="0"/>
              </a:spcAft>
              <a:buFontTx/>
              <a:buNone/>
            </a:pPr>
            <a:endParaRPr lang="en-US" altLang="en-US" sz="2200" b="1" dirty="0">
              <a:solidFill>
                <a:srgbClr val="FFFF00"/>
              </a:solidFill>
            </a:endParaRPr>
          </a:p>
        </p:txBody>
      </p:sp>
      <p:sp>
        <p:nvSpPr>
          <p:cNvPr id="438275" name="Text Box 2"/>
          <p:cNvSpPr txBox="1">
            <a:spLocks noChangeArrowheads="1"/>
          </p:cNvSpPr>
          <p:nvPr/>
        </p:nvSpPr>
        <p:spPr bwMode="auto">
          <a:xfrm>
            <a:off x="-76200" y="5486400"/>
            <a:ext cx="922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438276" name="Text Box 3"/>
          <p:cNvSpPr txBox="1">
            <a:spLocks noChangeArrowheads="1"/>
          </p:cNvSpPr>
          <p:nvPr/>
        </p:nvSpPr>
        <p:spPr bwMode="auto">
          <a:xfrm>
            <a:off x="609600" y="228600"/>
            <a:ext cx="922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MS PGothic" pitchFamily="34" charset="-128"/>
              </a:defRPr>
            </a:lvl1pPr>
            <a:lvl2pPr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MS PGothic" pitchFamily="34" charset="-128"/>
              </a:defRPr>
            </a:lvl2pPr>
            <a:lvl3pPr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MS PGothic" pitchFamily="34" charset="-128"/>
              </a:defRPr>
            </a:lvl3pPr>
            <a:lvl4pPr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MS PGothic" pitchFamily="34" charset="-128"/>
              </a:defRPr>
            </a:lvl4pPr>
            <a:lvl5pPr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MS PGothic" pitchFamily="34" charset="-128"/>
              </a:defRPr>
            </a:lvl5pPr>
            <a:lvl6pPr marL="25146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MS PGothic" pitchFamily="34" charset="-128"/>
              </a:defRPr>
            </a:lvl6pPr>
            <a:lvl7pPr marL="29718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MS PGothic" pitchFamily="34" charset="-128"/>
              </a:defRPr>
            </a:lvl7pPr>
            <a:lvl8pPr marL="34290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MS PGothic" pitchFamily="34" charset="-128"/>
              </a:defRPr>
            </a:lvl8pPr>
            <a:lvl9pPr marL="38862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MS PGothic" pitchFamily="34" charset="-128"/>
              </a:defRPr>
            </a:lvl9pPr>
          </a:lstStyle>
          <a:p>
            <a:pPr eaLnBrk="1" fontAlgn="base" hangingPunct="1">
              <a:spcBef>
                <a:spcPts val="800"/>
              </a:spcBef>
              <a:spcAft>
                <a:spcPct val="0"/>
              </a:spcAft>
              <a:buFontTx/>
              <a:buNone/>
            </a:pPr>
            <a:r>
              <a:rPr lang="en-US" altLang="en-US" sz="3200" b="1">
                <a:solidFill>
                  <a:srgbClr val="09FF01"/>
                </a:solidFill>
              </a:rPr>
              <a:t>Sarva Dharma Prayer</a:t>
            </a:r>
          </a:p>
        </p:txBody>
      </p:sp>
      <p:sp>
        <p:nvSpPr>
          <p:cNvPr id="438277" name="Text Box 4"/>
          <p:cNvSpPr txBox="1">
            <a:spLocks noChangeArrowheads="1"/>
          </p:cNvSpPr>
          <p:nvPr/>
        </p:nvSpPr>
        <p:spPr bwMode="auto">
          <a:xfrm>
            <a:off x="0" y="64770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Tree>
    <p:extLst>
      <p:ext uri="{BB962C8B-B14F-4D97-AF65-F5344CB8AC3E}">
        <p14:creationId xmlns:p14="http://schemas.microsoft.com/office/powerpoint/2010/main" val="1721016883"/>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descr="b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00" y="0"/>
            <a:ext cx="8777304" cy="6858000"/>
          </a:xfrm>
          <a:prstGeom prst="rect">
            <a:avLst/>
          </a:prstGeom>
        </p:spPr>
      </p:pic>
      <p:sp>
        <p:nvSpPr>
          <p:cNvPr id="449538" name="Text Box 1"/>
          <p:cNvSpPr txBox="1">
            <a:spLocks noChangeArrowheads="1"/>
          </p:cNvSpPr>
          <p:nvPr/>
        </p:nvSpPr>
        <p:spPr bwMode="auto">
          <a:xfrm>
            <a:off x="304800" y="1295514"/>
            <a:ext cx="68580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algn="just" eaLnBrk="1" fontAlgn="base" hangingPunct="1">
              <a:spcBef>
                <a:spcPts val="600"/>
              </a:spcBef>
              <a:spcAft>
                <a:spcPct val="0"/>
              </a:spcAft>
              <a:buSzPct val="100000"/>
            </a:pPr>
            <a:r>
              <a:rPr lang="en-US" altLang="en-US" sz="2400">
                <a:solidFill>
                  <a:srgbClr val="FFFF00"/>
                </a:solidFill>
                <a:ea typeface="MS PGothic" pitchFamily="34" charset="-128"/>
              </a:rPr>
              <a:t> All praise to You, Lord of the worlds</a:t>
            </a:r>
          </a:p>
          <a:p>
            <a:pPr algn="just" eaLnBrk="1" fontAlgn="base" hangingPunct="1">
              <a:spcBef>
                <a:spcPts val="600"/>
              </a:spcBef>
              <a:spcAft>
                <a:spcPct val="0"/>
              </a:spcAft>
              <a:buSzPct val="100000"/>
            </a:pPr>
            <a:r>
              <a:rPr lang="en-US" altLang="en-US" sz="2400">
                <a:solidFill>
                  <a:srgbClr val="FFFF00"/>
                </a:solidFill>
                <a:ea typeface="MS PGothic" pitchFamily="34" charset="-128"/>
              </a:rPr>
              <a:t> Swami Sathya Sai, our Lord</a:t>
            </a:r>
          </a:p>
          <a:p>
            <a:pPr algn="just" eaLnBrk="1" fontAlgn="base" hangingPunct="1">
              <a:spcBef>
                <a:spcPts val="600"/>
              </a:spcBef>
              <a:spcAft>
                <a:spcPct val="0"/>
              </a:spcAft>
              <a:buSzPct val="100000"/>
            </a:pPr>
            <a:r>
              <a:rPr lang="en-US" altLang="en-US" sz="2400">
                <a:solidFill>
                  <a:srgbClr val="FFFF00"/>
                </a:solidFill>
                <a:ea typeface="MS PGothic" pitchFamily="34" charset="-128"/>
              </a:rPr>
              <a:t> You protect devotees who cling to You</a:t>
            </a:r>
          </a:p>
          <a:p>
            <a:pPr algn="just" eaLnBrk="1" fontAlgn="base" hangingPunct="1">
              <a:spcBef>
                <a:spcPts val="600"/>
              </a:spcBef>
              <a:spcAft>
                <a:spcPct val="0"/>
              </a:spcAft>
              <a:buSzPct val="100000"/>
            </a:pPr>
            <a:r>
              <a:rPr lang="en-US" altLang="en-US" sz="2400">
                <a:solidFill>
                  <a:srgbClr val="FFFF00"/>
                </a:solidFill>
                <a:ea typeface="MS PGothic" pitchFamily="34" charset="-128"/>
              </a:rPr>
              <a:t> Show Your Mercy to us who sing to You</a:t>
            </a:r>
          </a:p>
          <a:p>
            <a:pPr algn="just" eaLnBrk="1" fontAlgn="base" hangingPunct="1">
              <a:spcBef>
                <a:spcPts val="600"/>
              </a:spcBef>
              <a:spcAft>
                <a:spcPct val="0"/>
              </a:spcAft>
              <a:buSzPct val="100000"/>
            </a:pPr>
            <a:r>
              <a:rPr lang="en-US" altLang="en-US" sz="2400">
                <a:solidFill>
                  <a:srgbClr val="FFFF00"/>
                </a:solidFill>
                <a:ea typeface="MS PGothic" pitchFamily="34" charset="-128"/>
              </a:rPr>
              <a:t> Knowing You are God in human form</a:t>
            </a:r>
          </a:p>
          <a:p>
            <a:pPr algn="just" eaLnBrk="1" fontAlgn="base" hangingPunct="1">
              <a:spcBef>
                <a:spcPts val="600"/>
              </a:spcBef>
              <a:spcAft>
                <a:spcPct val="0"/>
              </a:spcAft>
              <a:buSzPct val="100000"/>
            </a:pPr>
            <a:r>
              <a:rPr lang="en-US" altLang="en-US" sz="2400">
                <a:solidFill>
                  <a:srgbClr val="FFFF00"/>
                </a:solidFill>
                <a:ea typeface="MS PGothic" pitchFamily="34" charset="-128"/>
              </a:rPr>
              <a:t> All praise to You, Lord of the worlds</a:t>
            </a:r>
          </a:p>
          <a:p>
            <a:pPr algn="just" eaLnBrk="1" fontAlgn="base" hangingPunct="1">
              <a:spcBef>
                <a:spcPts val="600"/>
              </a:spcBef>
              <a:spcAft>
                <a:spcPct val="0"/>
              </a:spcAft>
              <a:buSzPct val="100000"/>
            </a:pPr>
            <a:endParaRPr lang="en-US" altLang="en-US" sz="2400">
              <a:solidFill>
                <a:srgbClr val="FFFF00"/>
              </a:solidFill>
              <a:ea typeface="MS PGothic" pitchFamily="34" charset="-128"/>
            </a:endParaRPr>
          </a:p>
        </p:txBody>
      </p:sp>
      <p:sp>
        <p:nvSpPr>
          <p:cNvPr id="449539" name="Text Box 2"/>
          <p:cNvSpPr txBox="1">
            <a:spLocks noChangeArrowheads="1"/>
          </p:cNvSpPr>
          <p:nvPr/>
        </p:nvSpPr>
        <p:spPr bwMode="auto">
          <a:xfrm>
            <a:off x="-76200" y="5486400"/>
            <a:ext cx="922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449540" name="Text Box 3"/>
          <p:cNvSpPr txBox="1">
            <a:spLocks noChangeArrowheads="1"/>
          </p:cNvSpPr>
          <p:nvPr/>
        </p:nvSpPr>
        <p:spPr bwMode="auto">
          <a:xfrm>
            <a:off x="381000" y="76200"/>
            <a:ext cx="922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800"/>
              </a:spcBef>
              <a:spcAft>
                <a:spcPct val="0"/>
              </a:spcAft>
              <a:buSzPct val="100000"/>
            </a:pPr>
            <a:r>
              <a:rPr lang="en-US" altLang="en-US" sz="3200" b="1">
                <a:solidFill>
                  <a:srgbClr val="09FF01"/>
                </a:solidFill>
                <a:ea typeface="MS PGothic" pitchFamily="34" charset="-128"/>
              </a:rPr>
              <a:t>Aarati</a:t>
            </a:r>
          </a:p>
        </p:txBody>
      </p:sp>
      <p:sp>
        <p:nvSpPr>
          <p:cNvPr id="449541" name="Text Box 4"/>
          <p:cNvSpPr txBox="1">
            <a:spLocks noChangeArrowheads="1"/>
          </p:cNvSpPr>
          <p:nvPr/>
        </p:nvSpPr>
        <p:spPr bwMode="auto">
          <a:xfrm>
            <a:off x="0" y="6477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Tree>
    <p:extLst>
      <p:ext uri="{BB962C8B-B14F-4D97-AF65-F5344CB8AC3E}">
        <p14:creationId xmlns:p14="http://schemas.microsoft.com/office/powerpoint/2010/main" val="3704244115"/>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descr="b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00" y="0"/>
            <a:ext cx="8777304" cy="6858000"/>
          </a:xfrm>
          <a:prstGeom prst="rect">
            <a:avLst/>
          </a:prstGeom>
        </p:spPr>
      </p:pic>
      <p:sp>
        <p:nvSpPr>
          <p:cNvPr id="450562" name="Text Box 1"/>
          <p:cNvSpPr txBox="1">
            <a:spLocks noChangeArrowheads="1"/>
          </p:cNvSpPr>
          <p:nvPr/>
        </p:nvSpPr>
        <p:spPr bwMode="auto">
          <a:xfrm>
            <a:off x="381000" y="1219344"/>
            <a:ext cx="6858000"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600"/>
              </a:spcBef>
              <a:spcAft>
                <a:spcPct val="0"/>
              </a:spcAft>
              <a:buSzPct val="100000"/>
            </a:pPr>
            <a:r>
              <a:rPr lang="en-US" altLang="en-US" sz="2400">
                <a:solidFill>
                  <a:srgbClr val="FFFF00"/>
                </a:solidFill>
                <a:ea typeface="MS PGothic" pitchFamily="34" charset="-128"/>
              </a:rPr>
              <a:t> With captivating Grace and Loveliness</a:t>
            </a:r>
          </a:p>
          <a:p>
            <a:pPr eaLnBrk="1" fontAlgn="base" hangingPunct="1">
              <a:spcBef>
                <a:spcPts val="600"/>
              </a:spcBef>
              <a:spcAft>
                <a:spcPct val="0"/>
              </a:spcAft>
              <a:buSzPct val="100000"/>
            </a:pPr>
            <a:r>
              <a:rPr lang="en-US" altLang="en-US" sz="2400">
                <a:solidFill>
                  <a:srgbClr val="FFFF00"/>
                </a:solidFill>
                <a:ea typeface="MS PGothic" pitchFamily="34" charset="-128"/>
              </a:rPr>
              <a:t> You do everything to bring us happiness</a:t>
            </a:r>
          </a:p>
          <a:p>
            <a:pPr eaLnBrk="1" fontAlgn="base" hangingPunct="1">
              <a:spcBef>
                <a:spcPts val="600"/>
              </a:spcBef>
              <a:spcAft>
                <a:spcPct val="0"/>
              </a:spcAft>
              <a:buSzPct val="100000"/>
            </a:pPr>
            <a:r>
              <a:rPr lang="en-US" altLang="en-US" sz="2400">
                <a:solidFill>
                  <a:srgbClr val="FFFF00"/>
                </a:solidFill>
                <a:ea typeface="MS PGothic" pitchFamily="34" charset="-128"/>
              </a:rPr>
              <a:t> You're aware of all through infinite consciousness</a:t>
            </a:r>
          </a:p>
          <a:p>
            <a:pPr eaLnBrk="1" fontAlgn="base" hangingPunct="1">
              <a:spcBef>
                <a:spcPts val="600"/>
              </a:spcBef>
              <a:spcAft>
                <a:spcPct val="0"/>
              </a:spcAft>
              <a:buSzPct val="100000"/>
            </a:pPr>
            <a:r>
              <a:rPr lang="en-US" altLang="en-US" sz="2400">
                <a:solidFill>
                  <a:srgbClr val="FFFF00"/>
                </a:solidFill>
                <a:ea typeface="MS PGothic" pitchFamily="34" charset="-128"/>
              </a:rPr>
              <a:t> You are Master of every living thing</a:t>
            </a:r>
          </a:p>
          <a:p>
            <a:pPr eaLnBrk="1" fontAlgn="base" hangingPunct="1">
              <a:spcBef>
                <a:spcPts val="600"/>
              </a:spcBef>
              <a:spcAft>
                <a:spcPct val="0"/>
              </a:spcAft>
              <a:buSzPct val="100000"/>
            </a:pPr>
            <a:r>
              <a:rPr lang="en-US" altLang="en-US" sz="2400">
                <a:solidFill>
                  <a:srgbClr val="FFFF00"/>
                </a:solidFill>
                <a:ea typeface="MS PGothic" pitchFamily="34" charset="-128"/>
              </a:rPr>
              <a:t> For devotees You're wish-fulfilling</a:t>
            </a:r>
          </a:p>
          <a:p>
            <a:pPr eaLnBrk="1" fontAlgn="base" hangingPunct="1">
              <a:spcBef>
                <a:spcPts val="600"/>
              </a:spcBef>
              <a:spcAft>
                <a:spcPct val="0"/>
              </a:spcAft>
              <a:buSzPct val="100000"/>
            </a:pPr>
            <a:r>
              <a:rPr lang="en-US" altLang="en-US" sz="2400">
                <a:solidFill>
                  <a:srgbClr val="FFFF00"/>
                </a:solidFill>
                <a:ea typeface="MS PGothic" pitchFamily="34" charset="-128"/>
              </a:rPr>
              <a:t> Helping us when we are in distress</a:t>
            </a:r>
          </a:p>
          <a:p>
            <a:pPr eaLnBrk="1" fontAlgn="base" hangingPunct="1">
              <a:spcBef>
                <a:spcPts val="600"/>
              </a:spcBef>
              <a:spcAft>
                <a:spcPct val="0"/>
              </a:spcAft>
              <a:buSzPct val="100000"/>
            </a:pPr>
            <a:r>
              <a:rPr lang="en-US" altLang="en-US" sz="2400">
                <a:solidFill>
                  <a:srgbClr val="FFFF00"/>
                </a:solidFill>
                <a:ea typeface="MS PGothic" pitchFamily="34" charset="-128"/>
              </a:rPr>
              <a:t> All praise to You, Lord of the worlds</a:t>
            </a:r>
          </a:p>
          <a:p>
            <a:pPr eaLnBrk="1" fontAlgn="base" hangingPunct="1">
              <a:spcBef>
                <a:spcPts val="600"/>
              </a:spcBef>
              <a:spcAft>
                <a:spcPct val="0"/>
              </a:spcAft>
              <a:buSzPct val="100000"/>
            </a:pPr>
            <a:endParaRPr lang="en-US" altLang="en-US" sz="2400">
              <a:solidFill>
                <a:srgbClr val="FFFF00"/>
              </a:solidFill>
              <a:ea typeface="MS PGothic" pitchFamily="34" charset="-128"/>
            </a:endParaRPr>
          </a:p>
        </p:txBody>
      </p:sp>
      <p:sp>
        <p:nvSpPr>
          <p:cNvPr id="450563" name="Text Box 2"/>
          <p:cNvSpPr txBox="1">
            <a:spLocks noChangeArrowheads="1"/>
          </p:cNvSpPr>
          <p:nvPr/>
        </p:nvSpPr>
        <p:spPr bwMode="auto">
          <a:xfrm>
            <a:off x="-76200" y="5486400"/>
            <a:ext cx="922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450564" name="Text Box 3"/>
          <p:cNvSpPr txBox="1">
            <a:spLocks noChangeArrowheads="1"/>
          </p:cNvSpPr>
          <p:nvPr/>
        </p:nvSpPr>
        <p:spPr bwMode="auto">
          <a:xfrm>
            <a:off x="457200" y="152400"/>
            <a:ext cx="922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800"/>
              </a:spcBef>
              <a:spcAft>
                <a:spcPct val="0"/>
              </a:spcAft>
              <a:buSzPct val="100000"/>
            </a:pPr>
            <a:r>
              <a:rPr lang="en-US" altLang="en-US" sz="3200" b="1">
                <a:solidFill>
                  <a:srgbClr val="09FF01"/>
                </a:solidFill>
                <a:ea typeface="MS PGothic" pitchFamily="34" charset="-128"/>
              </a:rPr>
              <a:t>Aarati</a:t>
            </a:r>
          </a:p>
        </p:txBody>
      </p:sp>
      <p:sp>
        <p:nvSpPr>
          <p:cNvPr id="450565" name="Text Box 4"/>
          <p:cNvSpPr txBox="1">
            <a:spLocks noChangeArrowheads="1"/>
          </p:cNvSpPr>
          <p:nvPr/>
        </p:nvSpPr>
        <p:spPr bwMode="auto">
          <a:xfrm>
            <a:off x="0" y="6477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Tree>
    <p:extLst>
      <p:ext uri="{BB962C8B-B14F-4D97-AF65-F5344CB8AC3E}">
        <p14:creationId xmlns:p14="http://schemas.microsoft.com/office/powerpoint/2010/main" val="4259109727"/>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descr="b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00" y="0"/>
            <a:ext cx="8777304" cy="6858000"/>
          </a:xfrm>
          <a:prstGeom prst="rect">
            <a:avLst/>
          </a:prstGeom>
        </p:spPr>
      </p:pic>
      <p:sp>
        <p:nvSpPr>
          <p:cNvPr id="451586" name="Text Box 1"/>
          <p:cNvSpPr txBox="1">
            <a:spLocks noChangeArrowheads="1"/>
          </p:cNvSpPr>
          <p:nvPr/>
        </p:nvSpPr>
        <p:spPr bwMode="auto">
          <a:xfrm>
            <a:off x="381000" y="1066914"/>
            <a:ext cx="76200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600"/>
              </a:spcBef>
              <a:spcAft>
                <a:spcPct val="0"/>
              </a:spcAft>
              <a:buSzPct val="100000"/>
            </a:pPr>
            <a:r>
              <a:rPr lang="en-US" altLang="en-US" sz="2400">
                <a:solidFill>
                  <a:srgbClr val="FFFF00"/>
                </a:solidFill>
                <a:ea typeface="MS PGothic" pitchFamily="34" charset="-128"/>
              </a:rPr>
              <a:t>Mother, Father, Teacher and Lord</a:t>
            </a:r>
          </a:p>
          <a:p>
            <a:pPr eaLnBrk="1" fontAlgn="base" hangingPunct="1">
              <a:spcBef>
                <a:spcPts val="600"/>
              </a:spcBef>
              <a:spcAft>
                <a:spcPct val="0"/>
              </a:spcAft>
              <a:buSzPct val="100000"/>
            </a:pPr>
            <a:r>
              <a:rPr lang="en-US" altLang="en-US" sz="2400">
                <a:solidFill>
                  <a:srgbClr val="FFFF00"/>
                </a:solidFill>
                <a:ea typeface="MS PGothic" pitchFamily="34" charset="-128"/>
              </a:rPr>
              <a:t>You remind us there is only one, not two</a:t>
            </a:r>
          </a:p>
          <a:p>
            <a:pPr eaLnBrk="1" fontAlgn="base" hangingPunct="1">
              <a:spcBef>
                <a:spcPts val="600"/>
              </a:spcBef>
              <a:spcAft>
                <a:spcPct val="0"/>
              </a:spcAft>
              <a:buSzPct val="100000"/>
            </a:pPr>
            <a:r>
              <a:rPr lang="en-US" altLang="en-US" sz="2400">
                <a:solidFill>
                  <a:srgbClr val="FFFF00"/>
                </a:solidFill>
                <a:ea typeface="MS PGothic" pitchFamily="34" charset="-128"/>
              </a:rPr>
              <a:t>Swami, there is truly no one else but You</a:t>
            </a:r>
          </a:p>
          <a:p>
            <a:pPr eaLnBrk="1" fontAlgn="base" hangingPunct="1">
              <a:spcBef>
                <a:spcPts val="600"/>
              </a:spcBef>
              <a:spcAft>
                <a:spcPct val="0"/>
              </a:spcAft>
              <a:buSzPct val="100000"/>
            </a:pPr>
            <a:r>
              <a:rPr lang="en-US" altLang="en-US" sz="2400">
                <a:solidFill>
                  <a:srgbClr val="FFFF00"/>
                </a:solidFill>
                <a:ea typeface="MS PGothic" pitchFamily="34" charset="-128"/>
              </a:rPr>
              <a:t>Master of creation, You are adored</a:t>
            </a:r>
          </a:p>
          <a:p>
            <a:pPr eaLnBrk="1" fontAlgn="base" hangingPunct="1">
              <a:spcBef>
                <a:spcPts val="600"/>
              </a:spcBef>
              <a:spcAft>
                <a:spcPct val="0"/>
              </a:spcAft>
              <a:buSzPct val="100000"/>
            </a:pPr>
            <a:r>
              <a:rPr lang="en-US" altLang="en-US" sz="2400">
                <a:solidFill>
                  <a:srgbClr val="FFFF00"/>
                </a:solidFill>
                <a:ea typeface="MS PGothic" pitchFamily="34" charset="-128"/>
              </a:rPr>
              <a:t>People of all nations are striving toward</a:t>
            </a:r>
          </a:p>
          <a:p>
            <a:pPr eaLnBrk="1" fontAlgn="base" hangingPunct="1">
              <a:spcBef>
                <a:spcPts val="600"/>
              </a:spcBef>
              <a:spcAft>
                <a:spcPct val="0"/>
              </a:spcAft>
              <a:buSzPct val="100000"/>
            </a:pPr>
            <a:r>
              <a:rPr lang="en-US" altLang="en-US" sz="2400">
                <a:solidFill>
                  <a:srgbClr val="FFFF00"/>
                </a:solidFill>
                <a:ea typeface="MS PGothic" pitchFamily="34" charset="-128"/>
              </a:rPr>
              <a:t>Realization of our true reward</a:t>
            </a:r>
          </a:p>
          <a:p>
            <a:pPr eaLnBrk="1" fontAlgn="base" hangingPunct="1">
              <a:spcBef>
                <a:spcPts val="600"/>
              </a:spcBef>
              <a:spcAft>
                <a:spcPct val="0"/>
              </a:spcAft>
              <a:buSzPct val="100000"/>
            </a:pPr>
            <a:r>
              <a:rPr lang="en-US" altLang="en-US" sz="2400">
                <a:solidFill>
                  <a:srgbClr val="FFFF00"/>
                </a:solidFill>
                <a:ea typeface="MS PGothic" pitchFamily="34" charset="-128"/>
              </a:rPr>
              <a:t>Our unity with You, Lord of the worlds</a:t>
            </a:r>
          </a:p>
        </p:txBody>
      </p:sp>
      <p:sp>
        <p:nvSpPr>
          <p:cNvPr id="451587" name="Text Box 2"/>
          <p:cNvSpPr txBox="1">
            <a:spLocks noChangeArrowheads="1"/>
          </p:cNvSpPr>
          <p:nvPr/>
        </p:nvSpPr>
        <p:spPr bwMode="auto">
          <a:xfrm>
            <a:off x="-76200" y="5486400"/>
            <a:ext cx="922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451588" name="Text Box 3"/>
          <p:cNvSpPr txBox="1">
            <a:spLocks noChangeArrowheads="1"/>
          </p:cNvSpPr>
          <p:nvPr/>
        </p:nvSpPr>
        <p:spPr bwMode="auto">
          <a:xfrm>
            <a:off x="381000" y="76200"/>
            <a:ext cx="922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800"/>
              </a:spcBef>
              <a:spcAft>
                <a:spcPct val="0"/>
              </a:spcAft>
              <a:buSzPct val="100000"/>
            </a:pPr>
            <a:r>
              <a:rPr lang="en-US" altLang="en-US" sz="3200" b="1">
                <a:solidFill>
                  <a:srgbClr val="09FF01"/>
                </a:solidFill>
                <a:ea typeface="MS PGothic" pitchFamily="34" charset="-128"/>
              </a:rPr>
              <a:t>Aarati</a:t>
            </a:r>
          </a:p>
        </p:txBody>
      </p:sp>
      <p:sp>
        <p:nvSpPr>
          <p:cNvPr id="451589" name="Text Box 4"/>
          <p:cNvSpPr txBox="1">
            <a:spLocks noChangeArrowheads="1"/>
          </p:cNvSpPr>
          <p:nvPr/>
        </p:nvSpPr>
        <p:spPr bwMode="auto">
          <a:xfrm>
            <a:off x="0" y="6477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Tree>
    <p:extLst>
      <p:ext uri="{BB962C8B-B14F-4D97-AF65-F5344CB8AC3E}">
        <p14:creationId xmlns:p14="http://schemas.microsoft.com/office/powerpoint/2010/main" val="2531586849"/>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descr="b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00" y="0"/>
            <a:ext cx="8777304" cy="6858000"/>
          </a:xfrm>
          <a:prstGeom prst="rect">
            <a:avLst/>
          </a:prstGeom>
        </p:spPr>
      </p:pic>
      <p:sp>
        <p:nvSpPr>
          <p:cNvPr id="452610" name="Text Box 1"/>
          <p:cNvSpPr txBox="1">
            <a:spLocks noChangeArrowheads="1"/>
          </p:cNvSpPr>
          <p:nvPr/>
        </p:nvSpPr>
        <p:spPr bwMode="auto">
          <a:xfrm>
            <a:off x="381000" y="1066914"/>
            <a:ext cx="88392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600"/>
              </a:spcBef>
              <a:spcAft>
                <a:spcPct val="0"/>
              </a:spcAft>
              <a:buSzPct val="100000"/>
            </a:pPr>
            <a:r>
              <a:rPr lang="en-US" altLang="en-US" sz="2400">
                <a:solidFill>
                  <a:srgbClr val="FFFF00"/>
                </a:solidFill>
                <a:ea typeface="MS PGothic" pitchFamily="34" charset="-128"/>
              </a:rPr>
              <a:t>You are the Word of God pure and bright</a:t>
            </a:r>
          </a:p>
          <a:p>
            <a:pPr eaLnBrk="1" fontAlgn="base" hangingPunct="1">
              <a:spcBef>
                <a:spcPts val="600"/>
              </a:spcBef>
              <a:spcAft>
                <a:spcPct val="0"/>
              </a:spcAft>
              <a:buSzPct val="100000"/>
            </a:pPr>
            <a:r>
              <a:rPr lang="en-US" altLang="en-US" sz="2400">
                <a:solidFill>
                  <a:srgbClr val="FFFF00"/>
                </a:solidFill>
                <a:ea typeface="MS PGothic" pitchFamily="34" charset="-128"/>
              </a:rPr>
              <a:t>The Embodiment of all that is true and right</a:t>
            </a:r>
          </a:p>
          <a:p>
            <a:pPr eaLnBrk="1" fontAlgn="base" hangingPunct="1">
              <a:spcBef>
                <a:spcPts val="600"/>
              </a:spcBef>
              <a:spcAft>
                <a:spcPct val="0"/>
              </a:spcAft>
              <a:buSzPct val="100000"/>
            </a:pPr>
            <a:r>
              <a:rPr lang="en-US" altLang="en-US" sz="2400">
                <a:solidFill>
                  <a:srgbClr val="FFFF00"/>
                </a:solidFill>
                <a:ea typeface="MS PGothic" pitchFamily="34" charset="-128"/>
              </a:rPr>
              <a:t>Sathya Sai, You fill our hearts with pure delight</a:t>
            </a:r>
          </a:p>
          <a:p>
            <a:pPr eaLnBrk="1" fontAlgn="base" hangingPunct="1">
              <a:spcBef>
                <a:spcPts val="600"/>
              </a:spcBef>
              <a:spcAft>
                <a:spcPct val="0"/>
              </a:spcAft>
              <a:buSzPct val="100000"/>
            </a:pPr>
            <a:r>
              <a:rPr lang="en-US" altLang="en-US" sz="2400">
                <a:solidFill>
                  <a:srgbClr val="FFFF00"/>
                </a:solidFill>
                <a:ea typeface="MS PGothic" pitchFamily="34" charset="-128"/>
              </a:rPr>
              <a:t>Do accept our prayer and heed us</a:t>
            </a:r>
          </a:p>
          <a:p>
            <a:pPr eaLnBrk="1" fontAlgn="base" hangingPunct="1">
              <a:spcBef>
                <a:spcPts val="600"/>
              </a:spcBef>
              <a:spcAft>
                <a:spcPct val="0"/>
              </a:spcAft>
              <a:buSzPct val="100000"/>
            </a:pPr>
            <a:r>
              <a:rPr lang="en-US" altLang="en-US" sz="2400">
                <a:solidFill>
                  <a:srgbClr val="FFFF00"/>
                </a:solidFill>
                <a:ea typeface="MS PGothic" pitchFamily="34" charset="-128"/>
              </a:rPr>
              <a:t>From darkness we can't bear, please lead us</a:t>
            </a:r>
          </a:p>
          <a:p>
            <a:pPr eaLnBrk="1" fontAlgn="base" hangingPunct="1">
              <a:spcBef>
                <a:spcPts val="600"/>
              </a:spcBef>
              <a:spcAft>
                <a:spcPct val="0"/>
              </a:spcAft>
              <a:buSzPct val="100000"/>
            </a:pPr>
            <a:r>
              <a:rPr lang="en-US" altLang="en-US" sz="2400">
                <a:solidFill>
                  <a:srgbClr val="FFFF00"/>
                </a:solidFill>
                <a:ea typeface="MS PGothic" pitchFamily="34" charset="-128"/>
              </a:rPr>
              <a:t>You have the might to make our burdens light</a:t>
            </a:r>
          </a:p>
          <a:p>
            <a:pPr eaLnBrk="1" fontAlgn="base" hangingPunct="1">
              <a:spcBef>
                <a:spcPts val="600"/>
              </a:spcBef>
              <a:spcAft>
                <a:spcPct val="0"/>
              </a:spcAft>
              <a:buSzPct val="100000"/>
            </a:pPr>
            <a:r>
              <a:rPr lang="en-US" altLang="en-US" sz="2400">
                <a:solidFill>
                  <a:srgbClr val="FFFF00"/>
                </a:solidFill>
                <a:ea typeface="MS PGothic" pitchFamily="34" charset="-128"/>
              </a:rPr>
              <a:t>All praise to You, Lord of the worlds.</a:t>
            </a:r>
          </a:p>
        </p:txBody>
      </p:sp>
      <p:sp>
        <p:nvSpPr>
          <p:cNvPr id="452611" name="Text Box 2"/>
          <p:cNvSpPr txBox="1">
            <a:spLocks noChangeArrowheads="1"/>
          </p:cNvSpPr>
          <p:nvPr/>
        </p:nvSpPr>
        <p:spPr bwMode="auto">
          <a:xfrm>
            <a:off x="-76200" y="5486400"/>
            <a:ext cx="922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452612" name="Text Box 3"/>
          <p:cNvSpPr txBox="1">
            <a:spLocks noChangeArrowheads="1"/>
          </p:cNvSpPr>
          <p:nvPr/>
        </p:nvSpPr>
        <p:spPr bwMode="auto">
          <a:xfrm>
            <a:off x="381000" y="76200"/>
            <a:ext cx="922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800"/>
              </a:spcBef>
              <a:spcAft>
                <a:spcPct val="0"/>
              </a:spcAft>
              <a:buSzPct val="100000"/>
            </a:pPr>
            <a:r>
              <a:rPr lang="en-US" altLang="en-US" sz="3200" b="1">
                <a:solidFill>
                  <a:srgbClr val="09FF01"/>
                </a:solidFill>
                <a:ea typeface="MS PGothic" pitchFamily="34" charset="-128"/>
              </a:rPr>
              <a:t>Aarati</a:t>
            </a:r>
          </a:p>
        </p:txBody>
      </p:sp>
      <p:sp>
        <p:nvSpPr>
          <p:cNvPr id="452613" name="Text Box 4"/>
          <p:cNvSpPr txBox="1">
            <a:spLocks noChangeArrowheads="1"/>
          </p:cNvSpPr>
          <p:nvPr/>
        </p:nvSpPr>
        <p:spPr bwMode="auto">
          <a:xfrm>
            <a:off x="0" y="6477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Tree>
    <p:extLst>
      <p:ext uri="{BB962C8B-B14F-4D97-AF65-F5344CB8AC3E}">
        <p14:creationId xmlns:p14="http://schemas.microsoft.com/office/powerpoint/2010/main" val="679794401"/>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53634" name="Text Box 1"/>
          <p:cNvSpPr txBox="1">
            <a:spLocks noChangeArrowheads="1"/>
          </p:cNvSpPr>
          <p:nvPr/>
        </p:nvSpPr>
        <p:spPr bwMode="auto">
          <a:xfrm>
            <a:off x="381000" y="1066800"/>
            <a:ext cx="8839200"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600"/>
              </a:spcBef>
              <a:spcAft>
                <a:spcPct val="0"/>
              </a:spcAft>
              <a:buSzPct val="100000"/>
            </a:pPr>
            <a:r>
              <a:rPr lang="en-US" altLang="en-US" sz="2400">
                <a:solidFill>
                  <a:srgbClr val="FFFF00"/>
                </a:solidFill>
                <a:ea typeface="MS PGothic" pitchFamily="34" charset="-128"/>
              </a:rPr>
              <a:t>Om Jai Jagadisha Hare,</a:t>
            </a:r>
          </a:p>
          <a:p>
            <a:pPr eaLnBrk="1" fontAlgn="base" hangingPunct="1">
              <a:spcBef>
                <a:spcPts val="600"/>
              </a:spcBef>
              <a:spcAft>
                <a:spcPct val="0"/>
              </a:spcAft>
              <a:buSzPct val="100000"/>
            </a:pPr>
            <a:r>
              <a:rPr lang="en-US" altLang="en-US" sz="2400">
                <a:solidFill>
                  <a:srgbClr val="FFFF00"/>
                </a:solidFill>
                <a:ea typeface="MS PGothic" pitchFamily="34" charset="-128"/>
              </a:rPr>
              <a:t>Swami Sathya Sai Hare                                                                                                                                                            </a:t>
            </a:r>
          </a:p>
          <a:p>
            <a:pPr eaLnBrk="1" fontAlgn="base" hangingPunct="1">
              <a:spcBef>
                <a:spcPts val="600"/>
              </a:spcBef>
              <a:spcAft>
                <a:spcPct val="0"/>
              </a:spcAft>
              <a:buSzPct val="100000"/>
            </a:pPr>
            <a:r>
              <a:rPr lang="en-US" altLang="en-US" sz="2400">
                <a:solidFill>
                  <a:srgbClr val="FFFF00"/>
                </a:solidFill>
                <a:ea typeface="MS PGothic" pitchFamily="34" charset="-128"/>
              </a:rPr>
              <a:t>Bhaktajana Samrakshaka (2x)</a:t>
            </a:r>
          </a:p>
          <a:p>
            <a:pPr eaLnBrk="1" fontAlgn="base" hangingPunct="1">
              <a:spcBef>
                <a:spcPts val="600"/>
              </a:spcBef>
              <a:spcAft>
                <a:spcPct val="0"/>
              </a:spcAft>
              <a:buSzPct val="100000"/>
            </a:pPr>
            <a:r>
              <a:rPr lang="en-US" altLang="en-US" sz="2400">
                <a:solidFill>
                  <a:srgbClr val="FFFF00"/>
                </a:solidFill>
                <a:ea typeface="MS PGothic" pitchFamily="34" charset="-128"/>
              </a:rPr>
              <a:t>Parti Maheshwara  [Om]</a:t>
            </a:r>
          </a:p>
          <a:p>
            <a:pPr eaLnBrk="1" fontAlgn="base" hangingPunct="1">
              <a:spcBef>
                <a:spcPts val="600"/>
              </a:spcBef>
              <a:spcAft>
                <a:spcPct val="0"/>
              </a:spcAft>
              <a:buSzPct val="100000"/>
            </a:pPr>
            <a:endParaRPr lang="en-US" altLang="en-US" sz="2400">
              <a:solidFill>
                <a:srgbClr val="FFFF00"/>
              </a:solidFill>
              <a:ea typeface="MS PGothic" pitchFamily="34" charset="-128"/>
            </a:endParaRPr>
          </a:p>
          <a:p>
            <a:pPr eaLnBrk="1" fontAlgn="base" hangingPunct="1">
              <a:spcBef>
                <a:spcPts val="600"/>
              </a:spcBef>
              <a:spcAft>
                <a:spcPct val="0"/>
              </a:spcAft>
              <a:buSzPct val="100000"/>
            </a:pPr>
            <a:r>
              <a:rPr lang="en-US" altLang="en-US" sz="2400">
                <a:solidFill>
                  <a:srgbClr val="FFFF00"/>
                </a:solidFill>
                <a:ea typeface="MS PGothic" pitchFamily="34" charset="-128"/>
              </a:rPr>
              <a:t>Shashivadana Srikara Sarvapranapate, </a:t>
            </a:r>
          </a:p>
          <a:p>
            <a:pPr eaLnBrk="1" fontAlgn="base" hangingPunct="1">
              <a:spcBef>
                <a:spcPts val="600"/>
              </a:spcBef>
              <a:spcAft>
                <a:spcPct val="0"/>
              </a:spcAft>
              <a:buSzPct val="100000"/>
            </a:pPr>
            <a:r>
              <a:rPr lang="en-US" altLang="en-US" sz="2400">
                <a:solidFill>
                  <a:srgbClr val="FFFF00"/>
                </a:solidFill>
                <a:ea typeface="MS PGothic" pitchFamily="34" charset="-128"/>
              </a:rPr>
              <a:t>Swami Sarvapranapate, </a:t>
            </a:r>
          </a:p>
          <a:p>
            <a:pPr eaLnBrk="1" fontAlgn="base" hangingPunct="1">
              <a:spcBef>
                <a:spcPts val="600"/>
              </a:spcBef>
              <a:spcAft>
                <a:spcPct val="0"/>
              </a:spcAft>
              <a:buSzPct val="100000"/>
            </a:pPr>
            <a:r>
              <a:rPr lang="en-US" altLang="en-US" sz="2400">
                <a:solidFill>
                  <a:srgbClr val="FFFF00"/>
                </a:solidFill>
                <a:ea typeface="MS PGothic" pitchFamily="34" charset="-128"/>
              </a:rPr>
              <a:t>Ashrita Kalpalatika (2x)  </a:t>
            </a:r>
          </a:p>
          <a:p>
            <a:pPr eaLnBrk="1" fontAlgn="base" hangingPunct="1">
              <a:spcBef>
                <a:spcPts val="600"/>
              </a:spcBef>
              <a:spcAft>
                <a:spcPct val="0"/>
              </a:spcAft>
              <a:buSzPct val="100000"/>
            </a:pPr>
            <a:r>
              <a:rPr lang="en-US" altLang="en-US" sz="2400">
                <a:solidFill>
                  <a:srgbClr val="FFFF00"/>
                </a:solidFill>
                <a:ea typeface="MS PGothic" pitchFamily="34" charset="-128"/>
              </a:rPr>
              <a:t>Apadbandhava [Om]  </a:t>
            </a:r>
          </a:p>
        </p:txBody>
      </p:sp>
      <p:sp>
        <p:nvSpPr>
          <p:cNvPr id="453635" name="Text Box 2"/>
          <p:cNvSpPr txBox="1">
            <a:spLocks noChangeArrowheads="1"/>
          </p:cNvSpPr>
          <p:nvPr/>
        </p:nvSpPr>
        <p:spPr bwMode="auto">
          <a:xfrm>
            <a:off x="-76200" y="5486400"/>
            <a:ext cx="922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453636" name="Text Box 3"/>
          <p:cNvSpPr txBox="1">
            <a:spLocks noChangeArrowheads="1"/>
          </p:cNvSpPr>
          <p:nvPr/>
        </p:nvSpPr>
        <p:spPr bwMode="auto">
          <a:xfrm>
            <a:off x="381000" y="76200"/>
            <a:ext cx="922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800"/>
              </a:spcBef>
              <a:spcAft>
                <a:spcPct val="0"/>
              </a:spcAft>
              <a:buSzPct val="100000"/>
            </a:pPr>
            <a:r>
              <a:rPr lang="en-US" altLang="en-US" sz="3200" b="1">
                <a:solidFill>
                  <a:srgbClr val="09FF01"/>
                </a:solidFill>
                <a:ea typeface="MS PGothic" pitchFamily="34" charset="-128"/>
              </a:rPr>
              <a:t>Aarati</a:t>
            </a:r>
          </a:p>
        </p:txBody>
      </p:sp>
      <p:sp>
        <p:nvSpPr>
          <p:cNvPr id="453637" name="Text Box 4"/>
          <p:cNvSpPr txBox="1">
            <a:spLocks noChangeArrowheads="1"/>
          </p:cNvSpPr>
          <p:nvPr/>
        </p:nvSpPr>
        <p:spPr bwMode="auto">
          <a:xfrm>
            <a:off x="0" y="6477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Tree>
    <p:extLst>
      <p:ext uri="{BB962C8B-B14F-4D97-AF65-F5344CB8AC3E}">
        <p14:creationId xmlns:p14="http://schemas.microsoft.com/office/powerpoint/2010/main" val="2794404413"/>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54658" name="Text Box 1"/>
          <p:cNvSpPr txBox="1">
            <a:spLocks noChangeArrowheads="1"/>
          </p:cNvSpPr>
          <p:nvPr/>
        </p:nvSpPr>
        <p:spPr bwMode="auto">
          <a:xfrm>
            <a:off x="457200" y="1066944"/>
            <a:ext cx="883920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600"/>
              </a:spcBef>
              <a:spcAft>
                <a:spcPct val="0"/>
              </a:spcAft>
              <a:buSzPct val="100000"/>
            </a:pPr>
            <a:r>
              <a:rPr lang="en-US" altLang="en-US" sz="2400">
                <a:solidFill>
                  <a:srgbClr val="FFFF00"/>
                </a:solidFill>
                <a:ea typeface="MS PGothic" pitchFamily="34" charset="-128"/>
              </a:rPr>
              <a:t>Mata Pita Guru Daivamu Mari Antayu Nive,</a:t>
            </a:r>
          </a:p>
          <a:p>
            <a:pPr eaLnBrk="1" fontAlgn="base" hangingPunct="1">
              <a:spcBef>
                <a:spcPts val="600"/>
              </a:spcBef>
              <a:spcAft>
                <a:spcPct val="0"/>
              </a:spcAft>
              <a:buSzPct val="100000"/>
            </a:pPr>
            <a:r>
              <a:rPr lang="en-US" altLang="en-US" sz="2400">
                <a:solidFill>
                  <a:srgbClr val="FFFF00"/>
                </a:solidFill>
                <a:ea typeface="MS PGothic" pitchFamily="34" charset="-128"/>
              </a:rPr>
              <a:t>Swami Mari Antayu Nive </a:t>
            </a:r>
          </a:p>
          <a:p>
            <a:pPr eaLnBrk="1" fontAlgn="base" hangingPunct="1">
              <a:spcBef>
                <a:spcPts val="600"/>
              </a:spcBef>
              <a:spcAft>
                <a:spcPct val="0"/>
              </a:spcAft>
              <a:buSzPct val="100000"/>
            </a:pPr>
            <a:r>
              <a:rPr lang="en-US" altLang="en-US" sz="2400">
                <a:solidFill>
                  <a:srgbClr val="FFFF00"/>
                </a:solidFill>
                <a:ea typeface="MS PGothic" pitchFamily="34" charset="-128"/>
              </a:rPr>
              <a:t>Nada Brahma Jagannatha (2x)</a:t>
            </a:r>
          </a:p>
          <a:p>
            <a:pPr eaLnBrk="1" fontAlgn="base" hangingPunct="1">
              <a:spcBef>
                <a:spcPts val="600"/>
              </a:spcBef>
              <a:spcAft>
                <a:spcPct val="0"/>
              </a:spcAft>
              <a:buSzPct val="100000"/>
            </a:pPr>
            <a:r>
              <a:rPr lang="en-US" altLang="en-US" sz="2400">
                <a:solidFill>
                  <a:srgbClr val="FFFF00"/>
                </a:solidFill>
                <a:ea typeface="MS PGothic" pitchFamily="34" charset="-128"/>
              </a:rPr>
              <a:t>Nagendra Shayana  [Om]</a:t>
            </a:r>
          </a:p>
          <a:p>
            <a:pPr eaLnBrk="1" fontAlgn="base" hangingPunct="1">
              <a:spcBef>
                <a:spcPts val="600"/>
              </a:spcBef>
              <a:spcAft>
                <a:spcPct val="0"/>
              </a:spcAft>
              <a:buSzPct val="100000"/>
            </a:pPr>
            <a:endParaRPr lang="en-US" altLang="en-US" sz="2400">
              <a:solidFill>
                <a:srgbClr val="FFFF00"/>
              </a:solidFill>
              <a:ea typeface="MS PGothic" pitchFamily="34" charset="-128"/>
            </a:endParaRPr>
          </a:p>
          <a:p>
            <a:pPr eaLnBrk="1" fontAlgn="base" hangingPunct="1">
              <a:spcBef>
                <a:spcPts val="600"/>
              </a:spcBef>
              <a:spcAft>
                <a:spcPct val="0"/>
              </a:spcAft>
              <a:buSzPct val="100000"/>
            </a:pPr>
            <a:r>
              <a:rPr lang="en-US" altLang="en-US" sz="2400">
                <a:solidFill>
                  <a:srgbClr val="FFFF00"/>
                </a:solidFill>
                <a:ea typeface="MS PGothic" pitchFamily="34" charset="-128"/>
              </a:rPr>
              <a:t>Omkara Rupa Ojaswi, O Sai Mahadeva, </a:t>
            </a:r>
          </a:p>
          <a:p>
            <a:pPr eaLnBrk="1" fontAlgn="base" hangingPunct="1">
              <a:spcBef>
                <a:spcPts val="600"/>
              </a:spcBef>
              <a:spcAft>
                <a:spcPct val="0"/>
              </a:spcAft>
              <a:buSzPct val="100000"/>
            </a:pPr>
            <a:r>
              <a:rPr lang="en-US" altLang="en-US" sz="2400">
                <a:solidFill>
                  <a:srgbClr val="FFFF00"/>
                </a:solidFill>
                <a:ea typeface="MS PGothic" pitchFamily="34" charset="-128"/>
              </a:rPr>
              <a:t>Sathya Sai Mahadeva,</a:t>
            </a:r>
          </a:p>
          <a:p>
            <a:pPr eaLnBrk="1" fontAlgn="base" hangingPunct="1">
              <a:spcBef>
                <a:spcPts val="600"/>
              </a:spcBef>
              <a:spcAft>
                <a:spcPct val="0"/>
              </a:spcAft>
              <a:buSzPct val="100000"/>
            </a:pPr>
            <a:r>
              <a:rPr lang="en-US" altLang="en-US" sz="2400">
                <a:solidFill>
                  <a:srgbClr val="FFFF00"/>
                </a:solidFill>
                <a:ea typeface="MS PGothic" pitchFamily="34" charset="-128"/>
              </a:rPr>
              <a:t>Mangala Arati Anduko (2x) </a:t>
            </a:r>
          </a:p>
          <a:p>
            <a:pPr eaLnBrk="1" fontAlgn="base" hangingPunct="1">
              <a:spcBef>
                <a:spcPts val="600"/>
              </a:spcBef>
              <a:spcAft>
                <a:spcPct val="0"/>
              </a:spcAft>
              <a:buSzPct val="100000"/>
            </a:pPr>
            <a:r>
              <a:rPr lang="en-US" altLang="en-US" sz="2400">
                <a:solidFill>
                  <a:srgbClr val="FFFF00"/>
                </a:solidFill>
                <a:ea typeface="MS PGothic" pitchFamily="34" charset="-128"/>
              </a:rPr>
              <a:t>Mandara Giridhari  [Om]</a:t>
            </a:r>
          </a:p>
        </p:txBody>
      </p:sp>
      <p:sp>
        <p:nvSpPr>
          <p:cNvPr id="454659" name="Text Box 2"/>
          <p:cNvSpPr txBox="1">
            <a:spLocks noChangeArrowheads="1"/>
          </p:cNvSpPr>
          <p:nvPr/>
        </p:nvSpPr>
        <p:spPr bwMode="auto">
          <a:xfrm>
            <a:off x="-76200" y="5486400"/>
            <a:ext cx="922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454660" name="Text Box 3"/>
          <p:cNvSpPr txBox="1">
            <a:spLocks noChangeArrowheads="1"/>
          </p:cNvSpPr>
          <p:nvPr/>
        </p:nvSpPr>
        <p:spPr bwMode="auto">
          <a:xfrm>
            <a:off x="457200" y="76200"/>
            <a:ext cx="922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800"/>
              </a:spcBef>
              <a:spcAft>
                <a:spcPct val="0"/>
              </a:spcAft>
              <a:buSzPct val="100000"/>
            </a:pPr>
            <a:r>
              <a:rPr lang="en-US" altLang="en-US" sz="3200" b="1">
                <a:solidFill>
                  <a:srgbClr val="09FF01"/>
                </a:solidFill>
                <a:ea typeface="MS PGothic" pitchFamily="34" charset="-128"/>
              </a:rPr>
              <a:t>Aarati</a:t>
            </a:r>
          </a:p>
        </p:txBody>
      </p:sp>
      <p:sp>
        <p:nvSpPr>
          <p:cNvPr id="454661" name="Text Box 4"/>
          <p:cNvSpPr txBox="1">
            <a:spLocks noChangeArrowheads="1"/>
          </p:cNvSpPr>
          <p:nvPr/>
        </p:nvSpPr>
        <p:spPr bwMode="auto">
          <a:xfrm>
            <a:off x="0" y="6477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Tree>
    <p:extLst>
      <p:ext uri="{BB962C8B-B14F-4D97-AF65-F5344CB8AC3E}">
        <p14:creationId xmlns:p14="http://schemas.microsoft.com/office/powerpoint/2010/main" val="3697772437"/>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55682" name="Text Box 1"/>
          <p:cNvSpPr txBox="1">
            <a:spLocks noChangeArrowheads="1"/>
          </p:cNvSpPr>
          <p:nvPr/>
        </p:nvSpPr>
        <p:spPr bwMode="auto">
          <a:xfrm>
            <a:off x="457200" y="1066914"/>
            <a:ext cx="88392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600"/>
              </a:spcBef>
              <a:spcAft>
                <a:spcPct val="0"/>
              </a:spcAft>
              <a:buSzPct val="100000"/>
            </a:pPr>
            <a:r>
              <a:rPr lang="en-US" altLang="en-US" sz="2400">
                <a:solidFill>
                  <a:srgbClr val="FFFF00"/>
                </a:solidFill>
                <a:ea typeface="MS PGothic" pitchFamily="34" charset="-128"/>
              </a:rPr>
              <a:t>Narayana Narayana Om Sathya</a:t>
            </a:r>
          </a:p>
          <a:p>
            <a:pPr eaLnBrk="1" fontAlgn="base" hangingPunct="1">
              <a:spcBef>
                <a:spcPts val="600"/>
              </a:spcBef>
              <a:spcAft>
                <a:spcPct val="0"/>
              </a:spcAft>
              <a:buSzPct val="100000"/>
            </a:pPr>
            <a:r>
              <a:rPr lang="en-US" altLang="en-US" sz="2400">
                <a:solidFill>
                  <a:srgbClr val="FFFF00"/>
                </a:solidFill>
                <a:ea typeface="MS PGothic" pitchFamily="34" charset="-128"/>
              </a:rPr>
              <a:t>Narayana Narayana Narayana Om</a:t>
            </a:r>
          </a:p>
          <a:p>
            <a:pPr eaLnBrk="1" fontAlgn="base" hangingPunct="1">
              <a:spcBef>
                <a:spcPts val="600"/>
              </a:spcBef>
              <a:spcAft>
                <a:spcPct val="0"/>
              </a:spcAft>
              <a:buSzPct val="100000"/>
            </a:pPr>
            <a:r>
              <a:rPr lang="en-US" altLang="en-US" sz="2400">
                <a:solidFill>
                  <a:srgbClr val="FFFF00"/>
                </a:solidFill>
                <a:ea typeface="MS PGothic" pitchFamily="34" charset="-128"/>
              </a:rPr>
              <a:t>Narayana Narayana Om Sathya </a:t>
            </a:r>
          </a:p>
          <a:p>
            <a:pPr eaLnBrk="1" fontAlgn="base" hangingPunct="1">
              <a:spcBef>
                <a:spcPts val="600"/>
              </a:spcBef>
              <a:spcAft>
                <a:spcPct val="0"/>
              </a:spcAft>
              <a:buSzPct val="100000"/>
            </a:pPr>
            <a:r>
              <a:rPr lang="en-US" altLang="en-US" sz="2400">
                <a:solidFill>
                  <a:srgbClr val="FFFF00"/>
                </a:solidFill>
                <a:ea typeface="MS PGothic" pitchFamily="34" charset="-128"/>
              </a:rPr>
              <a:t>Narayana Narayana Om Sathya </a:t>
            </a:r>
          </a:p>
          <a:p>
            <a:pPr eaLnBrk="1" fontAlgn="base" hangingPunct="1">
              <a:spcBef>
                <a:spcPts val="600"/>
              </a:spcBef>
              <a:spcAft>
                <a:spcPct val="0"/>
              </a:spcAft>
              <a:buSzPct val="100000"/>
            </a:pPr>
            <a:r>
              <a:rPr lang="en-US" altLang="en-US" sz="2400">
                <a:solidFill>
                  <a:srgbClr val="FFFF00"/>
                </a:solidFill>
                <a:ea typeface="MS PGothic" pitchFamily="34" charset="-128"/>
              </a:rPr>
              <a:t>Narayana Narayana Om, </a:t>
            </a:r>
          </a:p>
          <a:p>
            <a:pPr eaLnBrk="1" fontAlgn="base" hangingPunct="1">
              <a:spcBef>
                <a:spcPts val="600"/>
              </a:spcBef>
              <a:spcAft>
                <a:spcPct val="0"/>
              </a:spcAft>
              <a:buSzPct val="100000"/>
            </a:pPr>
            <a:r>
              <a:rPr lang="en-US" altLang="en-US" sz="2400">
                <a:solidFill>
                  <a:srgbClr val="FFFF00"/>
                </a:solidFill>
                <a:ea typeface="MS PGothic" pitchFamily="34" charset="-128"/>
              </a:rPr>
              <a:t>OmJai Sadguru Deva</a:t>
            </a:r>
          </a:p>
          <a:p>
            <a:pPr eaLnBrk="1" fontAlgn="base" hangingPunct="1">
              <a:spcBef>
                <a:spcPts val="600"/>
              </a:spcBef>
              <a:spcAft>
                <a:spcPct val="0"/>
              </a:spcAft>
              <a:buSzPct val="100000"/>
            </a:pPr>
            <a:r>
              <a:rPr lang="en-US" altLang="en-US" sz="2400">
                <a:solidFill>
                  <a:srgbClr val="FFFF00"/>
                </a:solidFill>
                <a:ea typeface="MS PGothic" pitchFamily="34" charset="-128"/>
              </a:rPr>
              <a:t>[ Narayana ] (2x) </a:t>
            </a:r>
          </a:p>
        </p:txBody>
      </p:sp>
      <p:sp>
        <p:nvSpPr>
          <p:cNvPr id="455683" name="Text Box 2"/>
          <p:cNvSpPr txBox="1">
            <a:spLocks noChangeArrowheads="1"/>
          </p:cNvSpPr>
          <p:nvPr/>
        </p:nvSpPr>
        <p:spPr bwMode="auto">
          <a:xfrm>
            <a:off x="-76200" y="5486400"/>
            <a:ext cx="922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455684" name="Text Box 3"/>
          <p:cNvSpPr txBox="1">
            <a:spLocks noChangeArrowheads="1"/>
          </p:cNvSpPr>
          <p:nvPr/>
        </p:nvSpPr>
        <p:spPr bwMode="auto">
          <a:xfrm>
            <a:off x="457200" y="76200"/>
            <a:ext cx="922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800"/>
              </a:spcBef>
              <a:spcAft>
                <a:spcPct val="0"/>
              </a:spcAft>
              <a:buSzPct val="100000"/>
            </a:pPr>
            <a:r>
              <a:rPr lang="en-US" altLang="en-US" sz="3200" b="1">
                <a:solidFill>
                  <a:srgbClr val="09FF01"/>
                </a:solidFill>
                <a:ea typeface="MS PGothic" pitchFamily="34" charset="-128"/>
              </a:rPr>
              <a:t>Aarati</a:t>
            </a:r>
          </a:p>
        </p:txBody>
      </p:sp>
      <p:sp>
        <p:nvSpPr>
          <p:cNvPr id="455685" name="Text Box 4"/>
          <p:cNvSpPr txBox="1">
            <a:spLocks noChangeArrowheads="1"/>
          </p:cNvSpPr>
          <p:nvPr/>
        </p:nvSpPr>
        <p:spPr bwMode="auto">
          <a:xfrm>
            <a:off x="0" y="6477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Tree>
    <p:extLst>
      <p:ext uri="{BB962C8B-B14F-4D97-AF65-F5344CB8AC3E}">
        <p14:creationId xmlns:p14="http://schemas.microsoft.com/office/powerpoint/2010/main" val="1179662907"/>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b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28" y="18704"/>
            <a:ext cx="9144000" cy="6858000"/>
          </a:xfrm>
          <a:prstGeom prst="rect">
            <a:avLst/>
          </a:prstGeom>
        </p:spPr>
      </p:pic>
      <p:pic>
        <p:nvPicPr>
          <p:cNvPr id="20" name="Picture 19" descr="b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456706" name="Group 20"/>
          <p:cNvGrpSpPr>
            <a:grpSpLocks/>
          </p:cNvGrpSpPr>
          <p:nvPr/>
        </p:nvGrpSpPr>
        <p:grpSpPr bwMode="auto">
          <a:xfrm>
            <a:off x="2133600" y="1295407"/>
            <a:ext cx="4953000" cy="1086743"/>
            <a:chOff x="2133600" y="1997074"/>
            <a:chExt cx="4953001" cy="1086745"/>
          </a:xfrm>
        </p:grpSpPr>
        <p:sp>
          <p:nvSpPr>
            <p:cNvPr id="456710" name="TextBox 23"/>
            <p:cNvSpPr txBox="1">
              <a:spLocks noChangeArrowheads="1"/>
            </p:cNvSpPr>
            <p:nvPr/>
          </p:nvSpPr>
          <p:spPr bwMode="auto">
            <a:xfrm>
              <a:off x="2133600" y="2006599"/>
              <a:ext cx="4871848" cy="1077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Clr>
                  <a:srgbClr val="000000"/>
                </a:buClr>
                <a:buSzPct val="100000"/>
                <a:buFont typeface="Times New Roman" pitchFamily="18" charset="0"/>
                <a:buNone/>
              </a:pPr>
              <a:r>
                <a:rPr lang="en-US" altLang="en-US" sz="3200" b="1" dirty="0">
                  <a:solidFill>
                    <a:srgbClr val="FFFF00"/>
                  </a:solidFill>
                  <a:latin typeface="Arial" charset="0"/>
                  <a:ea typeface="MS PGothic" pitchFamily="34" charset="-128"/>
                </a:rPr>
                <a:t> om </a:t>
              </a:r>
              <a:r>
                <a:rPr lang="en-US" altLang="en-US" sz="3200" b="1" dirty="0" err="1">
                  <a:solidFill>
                    <a:srgbClr val="FFFF00"/>
                  </a:solidFill>
                  <a:latin typeface="Arial" charset="0"/>
                  <a:ea typeface="MS PGothic" pitchFamily="34" charset="-128"/>
                </a:rPr>
                <a:t>śantih</a:t>
              </a:r>
              <a:r>
                <a:rPr lang="en-US" altLang="en-US" sz="3200" b="1" dirty="0">
                  <a:solidFill>
                    <a:srgbClr val="FFFF00"/>
                  </a:solidFill>
                  <a:latin typeface="Arial" charset="0"/>
                  <a:ea typeface="MS PGothic" pitchFamily="34" charset="-128"/>
                </a:rPr>
                <a:t> </a:t>
              </a:r>
              <a:r>
                <a:rPr lang="en-US" altLang="en-US" sz="3200" b="1" dirty="0" err="1">
                  <a:solidFill>
                    <a:srgbClr val="FFFF00"/>
                  </a:solidFill>
                  <a:latin typeface="Arial" charset="0"/>
                  <a:ea typeface="MS PGothic" pitchFamily="34" charset="-128"/>
                </a:rPr>
                <a:t>śantih</a:t>
              </a:r>
              <a:r>
                <a:rPr lang="en-US" altLang="en-US" sz="3200" b="1" dirty="0">
                  <a:solidFill>
                    <a:srgbClr val="FFFF00"/>
                  </a:solidFill>
                  <a:latin typeface="Arial" charset="0"/>
                  <a:ea typeface="MS PGothic" pitchFamily="34" charset="-128"/>
                </a:rPr>
                <a:t> </a:t>
              </a:r>
              <a:r>
                <a:rPr lang="en-US" altLang="en-US" sz="3200" b="1" dirty="0" err="1">
                  <a:solidFill>
                    <a:srgbClr val="FFFF00"/>
                  </a:solidFill>
                  <a:latin typeface="Arial" charset="0"/>
                  <a:ea typeface="MS PGothic" pitchFamily="34" charset="-128"/>
                </a:rPr>
                <a:t>śantih</a:t>
              </a:r>
              <a:endParaRPr lang="en-US" altLang="en-US" sz="3200" b="1" dirty="0">
                <a:solidFill>
                  <a:srgbClr val="FFFF00"/>
                </a:solidFill>
                <a:latin typeface="Arial" charset="0"/>
                <a:ea typeface="MS PGothic" pitchFamily="34" charset="-128"/>
              </a:endParaRPr>
            </a:p>
            <a:p>
              <a:pPr fontAlgn="base">
                <a:spcBef>
                  <a:spcPct val="0"/>
                </a:spcBef>
                <a:spcAft>
                  <a:spcPct val="0"/>
                </a:spcAft>
                <a:buClr>
                  <a:srgbClr val="000000"/>
                </a:buClr>
                <a:buSzPct val="100000"/>
                <a:buFont typeface="Times New Roman" pitchFamily="18" charset="0"/>
                <a:buNone/>
              </a:pPr>
              <a:endParaRPr lang="en-US" altLang="en-US" sz="3200" b="1" dirty="0">
                <a:solidFill>
                  <a:srgbClr val="FFFF00"/>
                </a:solidFill>
                <a:latin typeface="Arial" charset="0"/>
                <a:ea typeface="MS PGothic" pitchFamily="34" charset="-128"/>
              </a:endParaRPr>
            </a:p>
          </p:txBody>
        </p:sp>
        <p:cxnSp>
          <p:nvCxnSpPr>
            <p:cNvPr id="456711" name="Straight Connector 5"/>
            <p:cNvCxnSpPr>
              <a:cxnSpLocks noChangeShapeType="1"/>
            </p:cNvCxnSpPr>
            <p:nvPr/>
          </p:nvCxnSpPr>
          <p:spPr bwMode="auto">
            <a:xfrm>
              <a:off x="3759200" y="2514600"/>
              <a:ext cx="127000" cy="1588"/>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6712" name="Straight Connector 6"/>
            <p:cNvCxnSpPr>
              <a:cxnSpLocks noChangeShapeType="1"/>
            </p:cNvCxnSpPr>
            <p:nvPr/>
          </p:nvCxnSpPr>
          <p:spPr bwMode="auto">
            <a:xfrm rot="-5400000" flipH="1" flipV="1">
              <a:off x="6180138" y="2065337"/>
              <a:ext cx="136525" cy="0"/>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56713" name="Oval 7"/>
            <p:cNvSpPr>
              <a:spLocks noChangeAspect="1"/>
            </p:cNvSpPr>
            <p:nvPr/>
          </p:nvSpPr>
          <p:spPr bwMode="auto">
            <a:xfrm>
              <a:off x="2687638" y="2154237"/>
              <a:ext cx="55562" cy="55562"/>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grpSp>
          <p:nvGrpSpPr>
            <p:cNvPr id="456714" name="Group 15"/>
            <p:cNvGrpSpPr>
              <a:grpSpLocks/>
            </p:cNvGrpSpPr>
            <p:nvPr/>
          </p:nvGrpSpPr>
          <p:grpSpPr bwMode="auto">
            <a:xfrm>
              <a:off x="7010400" y="2163758"/>
              <a:ext cx="76201" cy="274639"/>
              <a:chOff x="8001000" y="2826481"/>
              <a:chExt cx="76201" cy="320455"/>
            </a:xfrm>
          </p:grpSpPr>
          <p:cxnSp>
            <p:nvCxnSpPr>
              <p:cNvPr id="456722" name="Straight Connector 16"/>
              <p:cNvCxnSpPr>
                <a:cxnSpLocks noChangeShapeType="1"/>
              </p:cNvCxnSpPr>
              <p:nvPr/>
            </p:nvCxnSpPr>
            <p:spPr bwMode="auto">
              <a:xfrm rot="-5400000" flipH="1" flipV="1">
                <a:off x="7840774" y="2986713"/>
                <a:ext cx="320454"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6723" name="Straight Connector 17"/>
              <p:cNvCxnSpPr>
                <a:cxnSpLocks noChangeShapeType="1"/>
              </p:cNvCxnSpPr>
              <p:nvPr/>
            </p:nvCxnSpPr>
            <p:spPr bwMode="auto">
              <a:xfrm rot="-5400000" flipH="1" flipV="1">
                <a:off x="7916974" y="2986713"/>
                <a:ext cx="320454"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456715" name="Straight Connector 9"/>
            <p:cNvCxnSpPr>
              <a:cxnSpLocks noChangeShapeType="1"/>
            </p:cNvCxnSpPr>
            <p:nvPr/>
          </p:nvCxnSpPr>
          <p:spPr bwMode="auto">
            <a:xfrm>
              <a:off x="4953001" y="2514600"/>
              <a:ext cx="128588" cy="1588"/>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6716" name="Straight Connector 10"/>
            <p:cNvCxnSpPr>
              <a:cxnSpLocks noChangeShapeType="1"/>
            </p:cNvCxnSpPr>
            <p:nvPr/>
          </p:nvCxnSpPr>
          <p:spPr bwMode="auto">
            <a:xfrm>
              <a:off x="3276600" y="2208212"/>
              <a:ext cx="128588"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6717" name="Straight Connector 11"/>
            <p:cNvCxnSpPr>
              <a:cxnSpLocks noChangeShapeType="1"/>
            </p:cNvCxnSpPr>
            <p:nvPr/>
          </p:nvCxnSpPr>
          <p:spPr bwMode="auto">
            <a:xfrm>
              <a:off x="4443413" y="2208212"/>
              <a:ext cx="128587"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6718" name="Straight Connector 12"/>
            <p:cNvCxnSpPr>
              <a:cxnSpLocks noChangeShapeType="1"/>
            </p:cNvCxnSpPr>
            <p:nvPr/>
          </p:nvCxnSpPr>
          <p:spPr bwMode="auto">
            <a:xfrm>
              <a:off x="5664201" y="2208212"/>
              <a:ext cx="127000"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56719" name="Oval 13"/>
            <p:cNvSpPr>
              <a:spLocks noChangeAspect="1"/>
            </p:cNvSpPr>
            <p:nvPr/>
          </p:nvSpPr>
          <p:spPr bwMode="auto">
            <a:xfrm>
              <a:off x="3962400" y="2514600"/>
              <a:ext cx="55563" cy="55563"/>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sp>
          <p:nvSpPr>
            <p:cNvPr id="456720" name="Oval 14"/>
            <p:cNvSpPr>
              <a:spLocks noChangeAspect="1"/>
            </p:cNvSpPr>
            <p:nvPr/>
          </p:nvSpPr>
          <p:spPr bwMode="auto">
            <a:xfrm>
              <a:off x="5181601" y="2514600"/>
              <a:ext cx="53975" cy="55563"/>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sp>
          <p:nvSpPr>
            <p:cNvPr id="456721" name="Oval 19"/>
            <p:cNvSpPr>
              <a:spLocks noChangeAspect="1"/>
            </p:cNvSpPr>
            <p:nvPr/>
          </p:nvSpPr>
          <p:spPr bwMode="auto">
            <a:xfrm>
              <a:off x="6375401" y="2514600"/>
              <a:ext cx="55563" cy="55563"/>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grpSp>
      <p:sp>
        <p:nvSpPr>
          <p:cNvPr id="456707" name="TextBox 21"/>
          <p:cNvSpPr txBox="1">
            <a:spLocks noChangeArrowheads="1"/>
          </p:cNvSpPr>
          <p:nvPr/>
        </p:nvSpPr>
        <p:spPr bwMode="auto">
          <a:xfrm>
            <a:off x="2590856" y="2895601"/>
            <a:ext cx="40847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Clr>
                <a:srgbClr val="000000"/>
              </a:buClr>
              <a:buSzPct val="100000"/>
              <a:buFont typeface="Times New Roman" pitchFamily="18" charset="0"/>
              <a:buNone/>
            </a:pPr>
            <a:r>
              <a:rPr lang="en-US" altLang="en-US" sz="2800" b="1">
                <a:solidFill>
                  <a:srgbClr val="FFFFFF"/>
                </a:solidFill>
                <a:latin typeface="Arial" charset="0"/>
                <a:ea typeface="MS PGothic" pitchFamily="34" charset="-128"/>
              </a:rPr>
              <a:t>om peace peace peace</a:t>
            </a:r>
          </a:p>
        </p:txBody>
      </p:sp>
      <p:cxnSp>
        <p:nvCxnSpPr>
          <p:cNvPr id="456708" name="Straight Connector 22"/>
          <p:cNvCxnSpPr>
            <a:cxnSpLocks noChangeShapeType="1"/>
          </p:cNvCxnSpPr>
          <p:nvPr/>
        </p:nvCxnSpPr>
        <p:spPr bwMode="auto">
          <a:xfrm rot="-5400000" flipH="1" flipV="1">
            <a:off x="6415952" y="3185319"/>
            <a:ext cx="274639"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6709" name="Straight Connector 23"/>
          <p:cNvCxnSpPr>
            <a:cxnSpLocks noChangeShapeType="1"/>
          </p:cNvCxnSpPr>
          <p:nvPr/>
        </p:nvCxnSpPr>
        <p:spPr bwMode="auto">
          <a:xfrm rot="-5400000" flipH="1" flipV="1">
            <a:off x="6492155" y="3185319"/>
            <a:ext cx="274639"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4415783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57730" name="Text Box 1"/>
          <p:cNvSpPr txBox="1">
            <a:spLocks noChangeArrowheads="1"/>
          </p:cNvSpPr>
          <p:nvPr/>
        </p:nvSpPr>
        <p:spPr bwMode="auto">
          <a:xfrm>
            <a:off x="0" y="1981200"/>
            <a:ext cx="5105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algn="ctr" eaLnBrk="1" fontAlgn="base" hangingPunct="1">
              <a:spcBef>
                <a:spcPts val="600"/>
              </a:spcBef>
              <a:spcAft>
                <a:spcPct val="0"/>
              </a:spcAft>
              <a:buSzPct val="100000"/>
            </a:pPr>
            <a:r>
              <a:rPr lang="en-US" altLang="en-US" sz="2400" b="1">
                <a:solidFill>
                  <a:srgbClr val="FFFFFF"/>
                </a:solidFill>
                <a:ea typeface="MS PGothic" pitchFamily="34" charset="-128"/>
              </a:rPr>
              <a:t>May all living beings in all the worlds have happiness and peace.</a:t>
            </a:r>
          </a:p>
          <a:p>
            <a:pPr algn="ctr" eaLnBrk="1" fontAlgn="base" hangingPunct="1">
              <a:spcBef>
                <a:spcPts val="600"/>
              </a:spcBef>
              <a:spcAft>
                <a:spcPct val="0"/>
              </a:spcAft>
              <a:buSzPct val="100000"/>
            </a:pPr>
            <a:r>
              <a:rPr lang="en-US" altLang="en-US" sz="2400" b="1">
                <a:solidFill>
                  <a:srgbClr val="FFFFFF"/>
                </a:solidFill>
                <a:ea typeface="MS PGothic" pitchFamily="34" charset="-128"/>
              </a:rPr>
              <a:t> </a:t>
            </a:r>
          </a:p>
          <a:p>
            <a:pPr algn="ctr" eaLnBrk="1" fontAlgn="base" hangingPunct="1">
              <a:spcBef>
                <a:spcPts val="600"/>
              </a:spcBef>
              <a:spcAft>
                <a:spcPct val="0"/>
              </a:spcAft>
              <a:buSzPct val="100000"/>
            </a:pPr>
            <a:r>
              <a:rPr lang="en-US" altLang="en-US" sz="2400" b="1">
                <a:solidFill>
                  <a:srgbClr val="FFFF00"/>
                </a:solidFill>
                <a:ea typeface="MS PGothic" pitchFamily="34" charset="-128"/>
              </a:rPr>
              <a:t>Samastha Lokaaha Sukhino Bhavanthu  (3x)</a:t>
            </a:r>
          </a:p>
        </p:txBody>
      </p:sp>
      <p:sp>
        <p:nvSpPr>
          <p:cNvPr id="457731" name="Text Box 2"/>
          <p:cNvSpPr txBox="1">
            <a:spLocks noChangeArrowheads="1"/>
          </p:cNvSpPr>
          <p:nvPr/>
        </p:nvSpPr>
        <p:spPr bwMode="auto">
          <a:xfrm>
            <a:off x="-76200" y="5486400"/>
            <a:ext cx="922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457732" name="Text Box 3"/>
          <p:cNvSpPr txBox="1">
            <a:spLocks noChangeArrowheads="1"/>
          </p:cNvSpPr>
          <p:nvPr/>
        </p:nvSpPr>
        <p:spPr bwMode="auto">
          <a:xfrm>
            <a:off x="381000" y="76200"/>
            <a:ext cx="922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800"/>
              </a:spcBef>
              <a:spcAft>
                <a:spcPct val="0"/>
              </a:spcAft>
              <a:buSzPct val="100000"/>
            </a:pPr>
            <a:r>
              <a:rPr lang="en-US" altLang="en-US" sz="3200" b="1">
                <a:solidFill>
                  <a:srgbClr val="09FF01"/>
                </a:solidFill>
                <a:ea typeface="MS PGothic" pitchFamily="34" charset="-128"/>
              </a:rPr>
              <a:t>Prayer for World Happiness</a:t>
            </a:r>
          </a:p>
        </p:txBody>
      </p:sp>
      <p:sp>
        <p:nvSpPr>
          <p:cNvPr id="457733" name="Text Box 4"/>
          <p:cNvSpPr txBox="1">
            <a:spLocks noChangeArrowheads="1"/>
          </p:cNvSpPr>
          <p:nvPr/>
        </p:nvSpPr>
        <p:spPr bwMode="auto">
          <a:xfrm>
            <a:off x="0" y="6477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Tree>
    <p:extLst>
      <p:ext uri="{BB962C8B-B14F-4D97-AF65-F5344CB8AC3E}">
        <p14:creationId xmlns:p14="http://schemas.microsoft.com/office/powerpoint/2010/main" val="2195274484"/>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b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458754" name="Group 20"/>
          <p:cNvGrpSpPr>
            <a:grpSpLocks/>
          </p:cNvGrpSpPr>
          <p:nvPr/>
        </p:nvGrpSpPr>
        <p:grpSpPr bwMode="auto">
          <a:xfrm>
            <a:off x="2133600" y="1295407"/>
            <a:ext cx="4953000" cy="1086743"/>
            <a:chOff x="2133600" y="1997074"/>
            <a:chExt cx="4953001" cy="1086745"/>
          </a:xfrm>
        </p:grpSpPr>
        <p:sp>
          <p:nvSpPr>
            <p:cNvPr id="458758" name="TextBox 23"/>
            <p:cNvSpPr txBox="1">
              <a:spLocks noChangeArrowheads="1"/>
            </p:cNvSpPr>
            <p:nvPr/>
          </p:nvSpPr>
          <p:spPr bwMode="auto">
            <a:xfrm>
              <a:off x="2133600" y="2006599"/>
              <a:ext cx="4871848" cy="1077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Clr>
                  <a:srgbClr val="000000"/>
                </a:buClr>
                <a:buSzPct val="100000"/>
                <a:buFont typeface="Times New Roman" pitchFamily="18" charset="0"/>
                <a:buNone/>
              </a:pPr>
              <a:r>
                <a:rPr lang="en-US" altLang="en-US" sz="3200" b="1">
                  <a:solidFill>
                    <a:srgbClr val="FFFF00"/>
                  </a:solidFill>
                  <a:latin typeface="Arial" charset="0"/>
                  <a:ea typeface="MS PGothic" pitchFamily="34" charset="-128"/>
                </a:rPr>
                <a:t> om śantih śantih śantih</a:t>
              </a:r>
            </a:p>
            <a:p>
              <a:pPr fontAlgn="base">
                <a:spcBef>
                  <a:spcPct val="0"/>
                </a:spcBef>
                <a:spcAft>
                  <a:spcPct val="0"/>
                </a:spcAft>
                <a:buClr>
                  <a:srgbClr val="000000"/>
                </a:buClr>
                <a:buSzPct val="100000"/>
                <a:buFont typeface="Times New Roman" pitchFamily="18" charset="0"/>
                <a:buNone/>
              </a:pPr>
              <a:endParaRPr lang="en-US" altLang="en-US" sz="3200" b="1">
                <a:solidFill>
                  <a:srgbClr val="FFFF00"/>
                </a:solidFill>
                <a:latin typeface="Arial" charset="0"/>
                <a:ea typeface="MS PGothic" pitchFamily="34" charset="-128"/>
              </a:endParaRPr>
            </a:p>
          </p:txBody>
        </p:sp>
        <p:cxnSp>
          <p:nvCxnSpPr>
            <p:cNvPr id="458759" name="Straight Connector 5"/>
            <p:cNvCxnSpPr>
              <a:cxnSpLocks noChangeShapeType="1"/>
            </p:cNvCxnSpPr>
            <p:nvPr/>
          </p:nvCxnSpPr>
          <p:spPr bwMode="auto">
            <a:xfrm>
              <a:off x="3759200" y="2514600"/>
              <a:ext cx="127000" cy="1588"/>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8760" name="Straight Connector 6"/>
            <p:cNvCxnSpPr>
              <a:cxnSpLocks noChangeShapeType="1"/>
            </p:cNvCxnSpPr>
            <p:nvPr/>
          </p:nvCxnSpPr>
          <p:spPr bwMode="auto">
            <a:xfrm rot="-5400000" flipH="1" flipV="1">
              <a:off x="6180138" y="2065337"/>
              <a:ext cx="136525" cy="0"/>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58761" name="Oval 7"/>
            <p:cNvSpPr>
              <a:spLocks noChangeAspect="1"/>
            </p:cNvSpPr>
            <p:nvPr/>
          </p:nvSpPr>
          <p:spPr bwMode="auto">
            <a:xfrm>
              <a:off x="2687638" y="2154237"/>
              <a:ext cx="55562" cy="55562"/>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grpSp>
          <p:nvGrpSpPr>
            <p:cNvPr id="458762" name="Group 15"/>
            <p:cNvGrpSpPr>
              <a:grpSpLocks/>
            </p:cNvGrpSpPr>
            <p:nvPr/>
          </p:nvGrpSpPr>
          <p:grpSpPr bwMode="auto">
            <a:xfrm>
              <a:off x="7010400" y="2163758"/>
              <a:ext cx="76201" cy="274639"/>
              <a:chOff x="8001000" y="2826481"/>
              <a:chExt cx="76201" cy="320455"/>
            </a:xfrm>
          </p:grpSpPr>
          <p:cxnSp>
            <p:nvCxnSpPr>
              <p:cNvPr id="458770" name="Straight Connector 16"/>
              <p:cNvCxnSpPr>
                <a:cxnSpLocks noChangeShapeType="1"/>
              </p:cNvCxnSpPr>
              <p:nvPr/>
            </p:nvCxnSpPr>
            <p:spPr bwMode="auto">
              <a:xfrm rot="-5400000" flipH="1" flipV="1">
                <a:off x="7840774" y="2986713"/>
                <a:ext cx="320454"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8771" name="Straight Connector 17"/>
              <p:cNvCxnSpPr>
                <a:cxnSpLocks noChangeShapeType="1"/>
              </p:cNvCxnSpPr>
              <p:nvPr/>
            </p:nvCxnSpPr>
            <p:spPr bwMode="auto">
              <a:xfrm rot="-5400000" flipH="1" flipV="1">
                <a:off x="7916974" y="2986713"/>
                <a:ext cx="320454"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458763" name="Straight Connector 9"/>
            <p:cNvCxnSpPr>
              <a:cxnSpLocks noChangeShapeType="1"/>
            </p:cNvCxnSpPr>
            <p:nvPr/>
          </p:nvCxnSpPr>
          <p:spPr bwMode="auto">
            <a:xfrm>
              <a:off x="4953001" y="2514600"/>
              <a:ext cx="128588" cy="1588"/>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8764" name="Straight Connector 10"/>
            <p:cNvCxnSpPr>
              <a:cxnSpLocks noChangeShapeType="1"/>
            </p:cNvCxnSpPr>
            <p:nvPr/>
          </p:nvCxnSpPr>
          <p:spPr bwMode="auto">
            <a:xfrm>
              <a:off x="3276600" y="2208212"/>
              <a:ext cx="128588"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8765" name="Straight Connector 11"/>
            <p:cNvCxnSpPr>
              <a:cxnSpLocks noChangeShapeType="1"/>
            </p:cNvCxnSpPr>
            <p:nvPr/>
          </p:nvCxnSpPr>
          <p:spPr bwMode="auto">
            <a:xfrm>
              <a:off x="4443413" y="2208212"/>
              <a:ext cx="128587"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8766" name="Straight Connector 12"/>
            <p:cNvCxnSpPr>
              <a:cxnSpLocks noChangeShapeType="1"/>
            </p:cNvCxnSpPr>
            <p:nvPr/>
          </p:nvCxnSpPr>
          <p:spPr bwMode="auto">
            <a:xfrm>
              <a:off x="5664201" y="2208212"/>
              <a:ext cx="127000"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58767" name="Oval 13"/>
            <p:cNvSpPr>
              <a:spLocks noChangeAspect="1"/>
            </p:cNvSpPr>
            <p:nvPr/>
          </p:nvSpPr>
          <p:spPr bwMode="auto">
            <a:xfrm>
              <a:off x="3962400" y="2514600"/>
              <a:ext cx="55563" cy="55563"/>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sp>
          <p:nvSpPr>
            <p:cNvPr id="458768" name="Oval 14"/>
            <p:cNvSpPr>
              <a:spLocks noChangeAspect="1"/>
            </p:cNvSpPr>
            <p:nvPr/>
          </p:nvSpPr>
          <p:spPr bwMode="auto">
            <a:xfrm>
              <a:off x="5181601" y="2514600"/>
              <a:ext cx="53975" cy="55563"/>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sp>
          <p:nvSpPr>
            <p:cNvPr id="458769" name="Oval 19"/>
            <p:cNvSpPr>
              <a:spLocks noChangeAspect="1"/>
            </p:cNvSpPr>
            <p:nvPr/>
          </p:nvSpPr>
          <p:spPr bwMode="auto">
            <a:xfrm>
              <a:off x="6375401" y="2514600"/>
              <a:ext cx="55563" cy="55563"/>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grpSp>
      <p:sp>
        <p:nvSpPr>
          <p:cNvPr id="458755" name="TextBox 21"/>
          <p:cNvSpPr txBox="1">
            <a:spLocks noChangeArrowheads="1"/>
          </p:cNvSpPr>
          <p:nvPr/>
        </p:nvSpPr>
        <p:spPr bwMode="auto">
          <a:xfrm>
            <a:off x="2590856" y="2895601"/>
            <a:ext cx="40847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Clr>
                <a:srgbClr val="000000"/>
              </a:buClr>
              <a:buSzPct val="100000"/>
              <a:buFont typeface="Times New Roman" pitchFamily="18" charset="0"/>
              <a:buNone/>
            </a:pPr>
            <a:r>
              <a:rPr lang="en-US" altLang="en-US" sz="2800" b="1">
                <a:solidFill>
                  <a:srgbClr val="FFFFFF"/>
                </a:solidFill>
                <a:latin typeface="Arial" charset="0"/>
                <a:ea typeface="MS PGothic" pitchFamily="34" charset="-128"/>
              </a:rPr>
              <a:t>om peace peace peace</a:t>
            </a:r>
          </a:p>
        </p:txBody>
      </p:sp>
      <p:cxnSp>
        <p:nvCxnSpPr>
          <p:cNvPr id="458756" name="Straight Connector 22"/>
          <p:cNvCxnSpPr>
            <a:cxnSpLocks noChangeShapeType="1"/>
          </p:cNvCxnSpPr>
          <p:nvPr/>
        </p:nvCxnSpPr>
        <p:spPr bwMode="auto">
          <a:xfrm rot="-5400000" flipH="1" flipV="1">
            <a:off x="6415952" y="3185319"/>
            <a:ext cx="274639"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8757" name="Straight Connector 23"/>
          <p:cNvCxnSpPr>
            <a:cxnSpLocks noChangeShapeType="1"/>
          </p:cNvCxnSpPr>
          <p:nvPr/>
        </p:nvCxnSpPr>
        <p:spPr bwMode="auto">
          <a:xfrm rot="-5400000" flipH="1" flipV="1">
            <a:off x="6492155" y="3185319"/>
            <a:ext cx="274639"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392604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b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9298" name="Rectangle 13"/>
          <p:cNvSpPr>
            <a:spLocks noChangeArrowheads="1"/>
          </p:cNvSpPr>
          <p:nvPr/>
        </p:nvSpPr>
        <p:spPr bwMode="auto">
          <a:xfrm>
            <a:off x="0" y="1219024"/>
            <a:ext cx="91440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fontAlgn="base">
              <a:spcBef>
                <a:spcPts val="600"/>
              </a:spcBef>
              <a:spcAft>
                <a:spcPct val="0"/>
              </a:spcAft>
              <a:buSzPct val="100000"/>
            </a:pPr>
            <a:r>
              <a:rPr lang="en-US" altLang="en-US" sz="2800" b="1" dirty="0">
                <a:solidFill>
                  <a:srgbClr val="FFFF00"/>
                </a:solidFill>
                <a:latin typeface="Arial" charset="0"/>
                <a:ea typeface="MS PGothic" pitchFamily="34" charset="-128"/>
              </a:rPr>
              <a:t>O Lord, take my love, let it flow in full devotion  to Thee</a:t>
            </a:r>
          </a:p>
          <a:p>
            <a:pPr algn="ctr" fontAlgn="base">
              <a:spcBef>
                <a:spcPts val="600"/>
              </a:spcBef>
              <a:spcAft>
                <a:spcPct val="0"/>
              </a:spcAft>
              <a:buSzPct val="100000"/>
            </a:pPr>
            <a:r>
              <a:rPr lang="en-US" altLang="en-US" sz="2800" b="1" dirty="0">
                <a:solidFill>
                  <a:srgbClr val="FFFF00"/>
                </a:solidFill>
                <a:latin typeface="Arial" charset="0"/>
                <a:ea typeface="MS PGothic" pitchFamily="34" charset="-128"/>
              </a:rPr>
              <a:t> O Lord, take my hands, let them work unceasingly for Thee</a:t>
            </a:r>
          </a:p>
          <a:p>
            <a:pPr algn="ctr" fontAlgn="base">
              <a:spcBef>
                <a:spcPts val="600"/>
              </a:spcBef>
              <a:spcAft>
                <a:spcPct val="0"/>
              </a:spcAft>
              <a:buSzPct val="100000"/>
            </a:pPr>
            <a:r>
              <a:rPr lang="en-US" altLang="en-US" sz="2800" b="1" dirty="0">
                <a:solidFill>
                  <a:srgbClr val="FFFF00"/>
                </a:solidFill>
                <a:latin typeface="Arial" charset="0"/>
                <a:ea typeface="MS PGothic" pitchFamily="34" charset="-128"/>
              </a:rPr>
              <a:t> O Lord, take my soul, let it merge in perfect oneness with Thee</a:t>
            </a:r>
          </a:p>
          <a:p>
            <a:pPr algn="ctr" fontAlgn="base">
              <a:spcBef>
                <a:spcPts val="600"/>
              </a:spcBef>
              <a:spcAft>
                <a:spcPct val="0"/>
              </a:spcAft>
              <a:buSzPct val="100000"/>
            </a:pPr>
            <a:r>
              <a:rPr lang="en-US" altLang="en-US" sz="2800" b="1" dirty="0">
                <a:solidFill>
                  <a:srgbClr val="FFFF00"/>
                </a:solidFill>
                <a:latin typeface="Arial" charset="0"/>
                <a:ea typeface="MS PGothic" pitchFamily="34" charset="-128"/>
              </a:rPr>
              <a:t> O Lord, take my mind, let my thoughts be in tune with Thee</a:t>
            </a:r>
          </a:p>
          <a:p>
            <a:pPr algn="ctr" fontAlgn="base">
              <a:spcBef>
                <a:spcPts val="600"/>
              </a:spcBef>
              <a:spcAft>
                <a:spcPct val="0"/>
              </a:spcAft>
              <a:buSzPct val="100000"/>
            </a:pPr>
            <a:r>
              <a:rPr lang="en-US" altLang="en-US" sz="2800" b="1" dirty="0">
                <a:solidFill>
                  <a:srgbClr val="FFFF00"/>
                </a:solidFill>
                <a:latin typeface="Arial" charset="0"/>
                <a:ea typeface="MS PGothic" pitchFamily="34" charset="-128"/>
              </a:rPr>
              <a:t>O Lord, take my everything, and let me be an instrument for Thee</a:t>
            </a:r>
          </a:p>
        </p:txBody>
      </p:sp>
      <p:sp>
        <p:nvSpPr>
          <p:cNvPr id="439299" name="Text Box 14"/>
          <p:cNvSpPr txBox="1">
            <a:spLocks noChangeArrowheads="1"/>
          </p:cNvSpPr>
          <p:nvPr/>
        </p:nvSpPr>
        <p:spPr bwMode="auto">
          <a:xfrm>
            <a:off x="228657" y="3048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Clr>
                <a:srgbClr val="000000"/>
              </a:buClr>
              <a:buSzPct val="100000"/>
              <a:buFont typeface="Times New Roman" pitchFamily="18" charset="0"/>
              <a:buNone/>
            </a:pPr>
            <a:endParaRPr lang="en-US" altLang="en-US">
              <a:solidFill>
                <a:srgbClr val="000000"/>
              </a:solidFill>
              <a:latin typeface="Arial" charset="0"/>
              <a:ea typeface="MS PGothic" pitchFamily="34" charset="-128"/>
            </a:endParaRPr>
          </a:p>
        </p:txBody>
      </p:sp>
      <p:sp>
        <p:nvSpPr>
          <p:cNvPr id="439300" name="Text Box 15"/>
          <p:cNvSpPr txBox="1">
            <a:spLocks noChangeArrowheads="1"/>
          </p:cNvSpPr>
          <p:nvPr/>
        </p:nvSpPr>
        <p:spPr bwMode="auto">
          <a:xfrm>
            <a:off x="365125" y="117475"/>
            <a:ext cx="2487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Clr>
                <a:srgbClr val="000000"/>
              </a:buClr>
              <a:buSzPct val="100000"/>
              <a:buFont typeface="Times New Roman" pitchFamily="18" charset="0"/>
              <a:buNone/>
            </a:pPr>
            <a:r>
              <a:rPr lang="en-US" altLang="en-US" b="1">
                <a:solidFill>
                  <a:srgbClr val="FF0000"/>
                </a:solidFill>
                <a:latin typeface="Arial" charset="0"/>
                <a:ea typeface="MS PGothic" pitchFamily="34" charset="-128"/>
              </a:rPr>
              <a:t> </a:t>
            </a:r>
          </a:p>
        </p:txBody>
      </p:sp>
      <p:sp>
        <p:nvSpPr>
          <p:cNvPr id="439301" name="Rectangle 16"/>
          <p:cNvSpPr>
            <a:spLocks noChangeArrowheads="1"/>
          </p:cNvSpPr>
          <p:nvPr/>
        </p:nvSpPr>
        <p:spPr bwMode="auto">
          <a:xfrm>
            <a:off x="3355392" y="143"/>
            <a:ext cx="22317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buClr>
                <a:srgbClr val="000000"/>
              </a:buClr>
              <a:buSzPct val="100000"/>
              <a:buFont typeface="Times New Roman" pitchFamily="18" charset="0"/>
              <a:buNone/>
            </a:pPr>
            <a:r>
              <a:rPr lang="en-US" altLang="en-US" sz="3200" b="1">
                <a:solidFill>
                  <a:srgbClr val="09FF01"/>
                </a:solidFill>
                <a:latin typeface="Arial" charset="0"/>
                <a:ea typeface="MS PGothic" pitchFamily="34" charset="-128"/>
              </a:rPr>
              <a:t>Meditation</a:t>
            </a:r>
          </a:p>
        </p:txBody>
      </p:sp>
      <p:pic>
        <p:nvPicPr>
          <p:cNvPr id="439302" name="Picture 1"/>
          <p:cNvPicPr>
            <a:picLocks noChangeAspect="1" noChangeArrowheads="1"/>
          </p:cNvPicPr>
          <p:nvPr/>
        </p:nvPicPr>
        <p:blipFill>
          <a:blip r:embed="rId4">
            <a:extLst>
              <a:ext uri="{28A0092B-C50C-407E-A947-70E740481C1C}">
                <a14:useLocalDpi xmlns:a14="http://schemas.microsoft.com/office/drawing/2010/main" val="0"/>
              </a:ext>
            </a:extLst>
          </a:blip>
          <a:srcRect l="-1086" r="-1091"/>
          <a:stretch>
            <a:fillRect/>
          </a:stretch>
        </p:blipFill>
        <p:spPr bwMode="auto">
          <a:xfrm>
            <a:off x="-14288" y="6094558"/>
            <a:ext cx="776288"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39303" name="Picture 1"/>
          <p:cNvPicPr>
            <a:picLocks noChangeAspect="1" noChangeArrowheads="1"/>
          </p:cNvPicPr>
          <p:nvPr/>
        </p:nvPicPr>
        <p:blipFill>
          <a:blip r:embed="rId4">
            <a:extLst>
              <a:ext uri="{28A0092B-C50C-407E-A947-70E740481C1C}">
                <a14:useLocalDpi xmlns:a14="http://schemas.microsoft.com/office/drawing/2010/main" val="0"/>
              </a:ext>
            </a:extLst>
          </a:blip>
          <a:srcRect l="-1086" r="-1091"/>
          <a:stretch>
            <a:fillRect/>
          </a:stretch>
        </p:blipFill>
        <p:spPr bwMode="auto">
          <a:xfrm>
            <a:off x="-6350" y="144"/>
            <a:ext cx="776288"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39304" name="Picture 1"/>
          <p:cNvPicPr>
            <a:picLocks noChangeAspect="1" noChangeArrowheads="1"/>
          </p:cNvPicPr>
          <p:nvPr/>
        </p:nvPicPr>
        <p:blipFill>
          <a:blip r:embed="rId4">
            <a:extLst>
              <a:ext uri="{28A0092B-C50C-407E-A947-70E740481C1C}">
                <a14:useLocalDpi xmlns:a14="http://schemas.microsoft.com/office/drawing/2010/main" val="0"/>
              </a:ext>
            </a:extLst>
          </a:blip>
          <a:srcRect l="-1086" r="-1091"/>
          <a:stretch>
            <a:fillRect/>
          </a:stretch>
        </p:blipFill>
        <p:spPr bwMode="auto">
          <a:xfrm>
            <a:off x="8367817" y="144"/>
            <a:ext cx="776287"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39305" name="Picture 1"/>
          <p:cNvPicPr>
            <a:picLocks noChangeAspect="1" noChangeArrowheads="1"/>
          </p:cNvPicPr>
          <p:nvPr/>
        </p:nvPicPr>
        <p:blipFill>
          <a:blip r:embed="rId4">
            <a:extLst>
              <a:ext uri="{28A0092B-C50C-407E-A947-70E740481C1C}">
                <a14:useLocalDpi xmlns:a14="http://schemas.microsoft.com/office/drawing/2010/main" val="0"/>
              </a:ext>
            </a:extLst>
          </a:blip>
          <a:srcRect l="-1086" r="-1091"/>
          <a:stretch>
            <a:fillRect/>
          </a:stretch>
        </p:blipFill>
        <p:spPr bwMode="auto">
          <a:xfrm>
            <a:off x="8367817" y="6067570"/>
            <a:ext cx="776287"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93205641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59778" name="Picture 1"/>
          <p:cNvPicPr>
            <a:picLocks noChangeAspect="1" noChangeArrowheads="1"/>
          </p:cNvPicPr>
          <p:nvPr/>
        </p:nvPicPr>
        <p:blipFill>
          <a:blip r:embed="rId4">
            <a:extLst>
              <a:ext uri="{28A0092B-C50C-407E-A947-70E740481C1C}">
                <a14:useLocalDpi xmlns:a14="http://schemas.microsoft.com/office/drawing/2010/main" val="0"/>
              </a:ext>
            </a:extLst>
          </a:blip>
          <a:srcRect l="21603"/>
          <a:stretch>
            <a:fillRect/>
          </a:stretch>
        </p:blipFill>
        <p:spPr bwMode="auto">
          <a:xfrm>
            <a:off x="4173202" y="0"/>
            <a:ext cx="497079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59779" name="Text Box 2"/>
          <p:cNvSpPr txBox="1">
            <a:spLocks noChangeArrowheads="1"/>
          </p:cNvSpPr>
          <p:nvPr/>
        </p:nvSpPr>
        <p:spPr bwMode="auto">
          <a:xfrm>
            <a:off x="-76200" y="5486400"/>
            <a:ext cx="922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459780" name="Text Box 3"/>
          <p:cNvSpPr txBox="1">
            <a:spLocks noChangeArrowheads="1"/>
          </p:cNvSpPr>
          <p:nvPr/>
        </p:nvSpPr>
        <p:spPr bwMode="auto">
          <a:xfrm>
            <a:off x="381000" y="76200"/>
            <a:ext cx="922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800"/>
              </a:spcBef>
              <a:spcAft>
                <a:spcPct val="0"/>
              </a:spcAft>
              <a:buSzPct val="100000"/>
            </a:pPr>
            <a:r>
              <a:rPr lang="en-US" altLang="en-US" sz="3200" b="1">
                <a:solidFill>
                  <a:srgbClr val="09FF01"/>
                </a:solidFill>
                <a:ea typeface="MS PGothic" pitchFamily="34" charset="-128"/>
              </a:rPr>
              <a:t>Vibhuti Prayer</a:t>
            </a:r>
          </a:p>
        </p:txBody>
      </p:sp>
      <p:sp>
        <p:nvSpPr>
          <p:cNvPr id="459781" name="Text Box 4"/>
          <p:cNvSpPr txBox="1">
            <a:spLocks noChangeArrowheads="1"/>
          </p:cNvSpPr>
          <p:nvPr/>
        </p:nvSpPr>
        <p:spPr bwMode="auto">
          <a:xfrm>
            <a:off x="381000" y="914400"/>
            <a:ext cx="4800600" cy="567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57150" eaLnBrk="0" hangingPunct="0">
              <a:spcBef>
                <a:spcPts val="750"/>
              </a:spcBef>
              <a:tabLst>
                <a:tab pos="57150" algn="l"/>
                <a:tab pos="514350" algn="l"/>
                <a:tab pos="971550" algn="l"/>
                <a:tab pos="1428750" algn="l"/>
                <a:tab pos="1885950" algn="l"/>
                <a:tab pos="2343150" algn="l"/>
                <a:tab pos="2800350" algn="l"/>
                <a:tab pos="3257550" algn="l"/>
                <a:tab pos="3714750" algn="l"/>
                <a:tab pos="4171950" algn="l"/>
                <a:tab pos="4629150" algn="l"/>
                <a:tab pos="5086350" algn="l"/>
                <a:tab pos="5543550" algn="l"/>
                <a:tab pos="6000750" algn="l"/>
                <a:tab pos="6457950" algn="l"/>
                <a:tab pos="6915150" algn="l"/>
                <a:tab pos="7372350" algn="l"/>
                <a:tab pos="7829550" algn="l"/>
                <a:tab pos="8286750" algn="l"/>
                <a:tab pos="8743950" algn="l"/>
                <a:tab pos="9201150" algn="l"/>
              </a:tabLst>
              <a:defRPr sz="3000">
                <a:solidFill>
                  <a:srgbClr val="FFFFCC"/>
                </a:solidFill>
                <a:latin typeface="Arial" charset="0"/>
                <a:ea typeface="SimSun" pitchFamily="2" charset="-122"/>
              </a:defRPr>
            </a:lvl1pPr>
            <a:lvl2pPr eaLnBrk="0" hangingPunct="0">
              <a:spcBef>
                <a:spcPts val="700"/>
              </a:spcBef>
              <a:tabLst>
                <a:tab pos="57150" algn="l"/>
                <a:tab pos="514350" algn="l"/>
                <a:tab pos="971550" algn="l"/>
                <a:tab pos="1428750" algn="l"/>
                <a:tab pos="1885950" algn="l"/>
                <a:tab pos="2343150" algn="l"/>
                <a:tab pos="2800350" algn="l"/>
                <a:tab pos="3257550" algn="l"/>
                <a:tab pos="3714750" algn="l"/>
                <a:tab pos="4171950" algn="l"/>
                <a:tab pos="4629150" algn="l"/>
                <a:tab pos="5086350" algn="l"/>
                <a:tab pos="5543550" algn="l"/>
                <a:tab pos="6000750" algn="l"/>
                <a:tab pos="6457950" algn="l"/>
                <a:tab pos="6915150" algn="l"/>
                <a:tab pos="7372350" algn="l"/>
                <a:tab pos="7829550" algn="l"/>
                <a:tab pos="8286750" algn="l"/>
                <a:tab pos="8743950" algn="l"/>
                <a:tab pos="9201150" algn="l"/>
              </a:tabLst>
              <a:defRPr sz="2800">
                <a:solidFill>
                  <a:srgbClr val="FFFFCC"/>
                </a:solidFill>
                <a:latin typeface="Arial" charset="0"/>
                <a:ea typeface="SimSun" pitchFamily="2" charset="-122"/>
              </a:defRPr>
            </a:lvl2pPr>
            <a:lvl3pPr eaLnBrk="0" hangingPunct="0">
              <a:spcBef>
                <a:spcPts val="600"/>
              </a:spcBef>
              <a:tabLst>
                <a:tab pos="57150" algn="l"/>
                <a:tab pos="514350" algn="l"/>
                <a:tab pos="971550" algn="l"/>
                <a:tab pos="1428750" algn="l"/>
                <a:tab pos="1885950" algn="l"/>
                <a:tab pos="2343150" algn="l"/>
                <a:tab pos="2800350" algn="l"/>
                <a:tab pos="3257550" algn="l"/>
                <a:tab pos="3714750" algn="l"/>
                <a:tab pos="4171950" algn="l"/>
                <a:tab pos="4629150" algn="l"/>
                <a:tab pos="5086350" algn="l"/>
                <a:tab pos="5543550" algn="l"/>
                <a:tab pos="6000750" algn="l"/>
                <a:tab pos="6457950" algn="l"/>
                <a:tab pos="6915150" algn="l"/>
                <a:tab pos="7372350" algn="l"/>
                <a:tab pos="7829550" algn="l"/>
                <a:tab pos="8286750" algn="l"/>
                <a:tab pos="8743950" algn="l"/>
                <a:tab pos="9201150" algn="l"/>
              </a:tabLst>
              <a:defRPr sz="2400">
                <a:solidFill>
                  <a:srgbClr val="FFFFCC"/>
                </a:solidFill>
                <a:latin typeface="Arial" charset="0"/>
                <a:ea typeface="SimSun" pitchFamily="2" charset="-122"/>
              </a:defRPr>
            </a:lvl3pPr>
            <a:lvl4pPr eaLnBrk="0" hangingPunct="0">
              <a:spcBef>
                <a:spcPts val="500"/>
              </a:spcBef>
              <a:tabLst>
                <a:tab pos="57150" algn="l"/>
                <a:tab pos="514350" algn="l"/>
                <a:tab pos="971550" algn="l"/>
                <a:tab pos="1428750" algn="l"/>
                <a:tab pos="1885950" algn="l"/>
                <a:tab pos="2343150" algn="l"/>
                <a:tab pos="2800350" algn="l"/>
                <a:tab pos="3257550" algn="l"/>
                <a:tab pos="3714750" algn="l"/>
                <a:tab pos="4171950" algn="l"/>
                <a:tab pos="4629150" algn="l"/>
                <a:tab pos="5086350" algn="l"/>
                <a:tab pos="5543550" algn="l"/>
                <a:tab pos="6000750" algn="l"/>
                <a:tab pos="6457950" algn="l"/>
                <a:tab pos="6915150" algn="l"/>
                <a:tab pos="7372350" algn="l"/>
                <a:tab pos="7829550" algn="l"/>
                <a:tab pos="8286750" algn="l"/>
                <a:tab pos="8743950" algn="l"/>
                <a:tab pos="9201150" algn="l"/>
              </a:tabLst>
              <a:defRPr sz="2000">
                <a:solidFill>
                  <a:srgbClr val="FFFFCC"/>
                </a:solidFill>
                <a:latin typeface="Arial" charset="0"/>
                <a:ea typeface="SimSun" pitchFamily="2" charset="-122"/>
              </a:defRPr>
            </a:lvl4pPr>
            <a:lvl5pPr eaLnBrk="0" hangingPunct="0">
              <a:spcBef>
                <a:spcPts val="500"/>
              </a:spcBef>
              <a:tabLst>
                <a:tab pos="57150" algn="l"/>
                <a:tab pos="514350" algn="l"/>
                <a:tab pos="971550" algn="l"/>
                <a:tab pos="1428750" algn="l"/>
                <a:tab pos="1885950" algn="l"/>
                <a:tab pos="2343150" algn="l"/>
                <a:tab pos="2800350" algn="l"/>
                <a:tab pos="3257550" algn="l"/>
                <a:tab pos="3714750" algn="l"/>
                <a:tab pos="4171950" algn="l"/>
                <a:tab pos="4629150" algn="l"/>
                <a:tab pos="5086350" algn="l"/>
                <a:tab pos="5543550" algn="l"/>
                <a:tab pos="6000750" algn="l"/>
                <a:tab pos="6457950" algn="l"/>
                <a:tab pos="6915150" algn="l"/>
                <a:tab pos="7372350" algn="l"/>
                <a:tab pos="7829550" algn="l"/>
                <a:tab pos="8286750" algn="l"/>
                <a:tab pos="8743950" algn="l"/>
                <a:tab pos="920115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57150" algn="l"/>
                <a:tab pos="514350" algn="l"/>
                <a:tab pos="971550" algn="l"/>
                <a:tab pos="1428750" algn="l"/>
                <a:tab pos="1885950" algn="l"/>
                <a:tab pos="2343150" algn="l"/>
                <a:tab pos="2800350" algn="l"/>
                <a:tab pos="3257550" algn="l"/>
                <a:tab pos="3714750" algn="l"/>
                <a:tab pos="4171950" algn="l"/>
                <a:tab pos="4629150" algn="l"/>
                <a:tab pos="5086350" algn="l"/>
                <a:tab pos="5543550" algn="l"/>
                <a:tab pos="6000750" algn="l"/>
                <a:tab pos="6457950" algn="l"/>
                <a:tab pos="6915150" algn="l"/>
                <a:tab pos="7372350" algn="l"/>
                <a:tab pos="7829550" algn="l"/>
                <a:tab pos="8286750" algn="l"/>
                <a:tab pos="8743950" algn="l"/>
                <a:tab pos="920115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57150" algn="l"/>
                <a:tab pos="514350" algn="l"/>
                <a:tab pos="971550" algn="l"/>
                <a:tab pos="1428750" algn="l"/>
                <a:tab pos="1885950" algn="l"/>
                <a:tab pos="2343150" algn="l"/>
                <a:tab pos="2800350" algn="l"/>
                <a:tab pos="3257550" algn="l"/>
                <a:tab pos="3714750" algn="l"/>
                <a:tab pos="4171950" algn="l"/>
                <a:tab pos="4629150" algn="l"/>
                <a:tab pos="5086350" algn="l"/>
                <a:tab pos="5543550" algn="l"/>
                <a:tab pos="6000750" algn="l"/>
                <a:tab pos="6457950" algn="l"/>
                <a:tab pos="6915150" algn="l"/>
                <a:tab pos="7372350" algn="l"/>
                <a:tab pos="7829550" algn="l"/>
                <a:tab pos="8286750" algn="l"/>
                <a:tab pos="8743950" algn="l"/>
                <a:tab pos="920115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57150" algn="l"/>
                <a:tab pos="514350" algn="l"/>
                <a:tab pos="971550" algn="l"/>
                <a:tab pos="1428750" algn="l"/>
                <a:tab pos="1885950" algn="l"/>
                <a:tab pos="2343150" algn="l"/>
                <a:tab pos="2800350" algn="l"/>
                <a:tab pos="3257550" algn="l"/>
                <a:tab pos="3714750" algn="l"/>
                <a:tab pos="4171950" algn="l"/>
                <a:tab pos="4629150" algn="l"/>
                <a:tab pos="5086350" algn="l"/>
                <a:tab pos="5543550" algn="l"/>
                <a:tab pos="6000750" algn="l"/>
                <a:tab pos="6457950" algn="l"/>
                <a:tab pos="6915150" algn="l"/>
                <a:tab pos="7372350" algn="l"/>
                <a:tab pos="7829550" algn="l"/>
                <a:tab pos="8286750" algn="l"/>
                <a:tab pos="8743950" algn="l"/>
                <a:tab pos="920115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57150" algn="l"/>
                <a:tab pos="514350" algn="l"/>
                <a:tab pos="971550" algn="l"/>
                <a:tab pos="1428750" algn="l"/>
                <a:tab pos="1885950" algn="l"/>
                <a:tab pos="2343150" algn="l"/>
                <a:tab pos="2800350" algn="l"/>
                <a:tab pos="3257550" algn="l"/>
                <a:tab pos="3714750" algn="l"/>
                <a:tab pos="4171950" algn="l"/>
                <a:tab pos="4629150" algn="l"/>
                <a:tab pos="5086350" algn="l"/>
                <a:tab pos="5543550" algn="l"/>
                <a:tab pos="6000750" algn="l"/>
                <a:tab pos="6457950" algn="l"/>
                <a:tab pos="6915150" algn="l"/>
                <a:tab pos="7372350" algn="l"/>
                <a:tab pos="7829550" algn="l"/>
                <a:tab pos="8286750" algn="l"/>
                <a:tab pos="8743950" algn="l"/>
                <a:tab pos="9201150" algn="l"/>
              </a:tabLst>
              <a:defRPr sz="2000">
                <a:solidFill>
                  <a:srgbClr val="FFFFCC"/>
                </a:solidFill>
                <a:latin typeface="Arial" charset="0"/>
                <a:ea typeface="SimSun" pitchFamily="2" charset="-122"/>
              </a:defRPr>
            </a:lvl9pPr>
          </a:lstStyle>
          <a:p>
            <a:pPr eaLnBrk="1" fontAlgn="base" hangingPunct="1">
              <a:spcBef>
                <a:spcPts val="550"/>
              </a:spcBef>
              <a:spcAft>
                <a:spcPct val="0"/>
              </a:spcAft>
              <a:buSzPct val="100000"/>
            </a:pPr>
            <a:r>
              <a:rPr lang="en-US" altLang="en-US" sz="2200" b="1">
                <a:solidFill>
                  <a:srgbClr val="FFFFFF"/>
                </a:solidFill>
                <a:ea typeface="MS PGothic" pitchFamily="34" charset="-128"/>
              </a:rPr>
              <a:t>Sacred, holy and supreme is Baba's Vibhuti</a:t>
            </a:r>
          </a:p>
          <a:p>
            <a:pPr eaLnBrk="1" fontAlgn="base" hangingPunct="1">
              <a:spcBef>
                <a:spcPts val="550"/>
              </a:spcBef>
              <a:spcAft>
                <a:spcPct val="0"/>
              </a:spcAft>
              <a:buSzPct val="100000"/>
            </a:pPr>
            <a:r>
              <a:rPr lang="en-US" altLang="en-US" sz="2200" b="1">
                <a:solidFill>
                  <a:srgbClr val="FFFFFF"/>
                </a:solidFill>
                <a:ea typeface="MS PGothic" pitchFamily="34" charset="-128"/>
              </a:rPr>
              <a:t> Pouring forth in endless stream - this play of Vibhuti</a:t>
            </a:r>
          </a:p>
          <a:p>
            <a:pPr eaLnBrk="1" fontAlgn="base" hangingPunct="1">
              <a:spcBef>
                <a:spcPts val="550"/>
              </a:spcBef>
              <a:spcAft>
                <a:spcPct val="0"/>
              </a:spcAft>
              <a:buSzPct val="100000"/>
            </a:pPr>
            <a:r>
              <a:rPr lang="en-US" altLang="en-US" sz="2200" b="1">
                <a:solidFill>
                  <a:srgbClr val="FFFFFF"/>
                </a:solidFill>
                <a:ea typeface="MS PGothic" pitchFamily="34" charset="-128"/>
              </a:rPr>
              <a:t> So auspicious is its might, it grants liberation</a:t>
            </a:r>
          </a:p>
          <a:p>
            <a:pPr eaLnBrk="1" fontAlgn="base" hangingPunct="1">
              <a:spcBef>
                <a:spcPts val="550"/>
              </a:spcBef>
              <a:spcAft>
                <a:spcPct val="0"/>
              </a:spcAft>
              <a:buSzPct val="100000"/>
            </a:pPr>
            <a:r>
              <a:rPr lang="en-US" altLang="en-US" sz="2200" b="1">
                <a:solidFill>
                  <a:srgbClr val="FFFFFF"/>
                </a:solidFill>
                <a:ea typeface="MS PGothic" pitchFamily="34" charset="-128"/>
              </a:rPr>
              <a:t> Baba's Vibhuti - its power protects me.</a:t>
            </a:r>
          </a:p>
          <a:p>
            <a:pPr eaLnBrk="1" fontAlgn="base" hangingPunct="1">
              <a:spcBef>
                <a:spcPts val="550"/>
              </a:spcBef>
              <a:spcAft>
                <a:spcPct val="0"/>
              </a:spcAft>
              <a:buSzPct val="100000"/>
            </a:pPr>
            <a:r>
              <a:rPr lang="en-US" altLang="en-US" sz="2200" b="1">
                <a:solidFill>
                  <a:srgbClr val="FFFFFF"/>
                </a:solidFill>
                <a:ea typeface="MS PGothic" pitchFamily="34" charset="-128"/>
              </a:rPr>
              <a:t> </a:t>
            </a:r>
          </a:p>
          <a:p>
            <a:pPr eaLnBrk="1" fontAlgn="base" hangingPunct="1">
              <a:spcBef>
                <a:spcPts val="550"/>
              </a:spcBef>
              <a:spcAft>
                <a:spcPct val="0"/>
              </a:spcAft>
              <a:buSzPct val="100000"/>
            </a:pPr>
            <a:r>
              <a:rPr lang="en-US" altLang="en-US" sz="2200" b="1">
                <a:solidFill>
                  <a:srgbClr val="FFFFFF"/>
                </a:solidFill>
                <a:ea typeface="MS PGothic" pitchFamily="34" charset="-128"/>
              </a:rPr>
              <a:t> Paramam Pavitram Baba Vibhutim</a:t>
            </a:r>
          </a:p>
          <a:p>
            <a:pPr eaLnBrk="1" fontAlgn="base" hangingPunct="1">
              <a:spcBef>
                <a:spcPts val="550"/>
              </a:spcBef>
              <a:spcAft>
                <a:spcPct val="0"/>
              </a:spcAft>
              <a:buSzPct val="100000"/>
            </a:pPr>
            <a:r>
              <a:rPr lang="en-US" altLang="en-US" sz="2200" b="1">
                <a:solidFill>
                  <a:srgbClr val="FFFFFF"/>
                </a:solidFill>
                <a:ea typeface="MS PGothic" pitchFamily="34" charset="-128"/>
              </a:rPr>
              <a:t> Paramam Vichitram Lila Vibhutim</a:t>
            </a:r>
          </a:p>
          <a:p>
            <a:pPr eaLnBrk="1" fontAlgn="base" hangingPunct="1">
              <a:spcBef>
                <a:spcPts val="550"/>
              </a:spcBef>
              <a:spcAft>
                <a:spcPct val="0"/>
              </a:spcAft>
              <a:buSzPct val="100000"/>
            </a:pPr>
            <a:r>
              <a:rPr lang="en-US" altLang="en-US" sz="2200" b="1">
                <a:solidFill>
                  <a:srgbClr val="FFFFFF"/>
                </a:solidFill>
                <a:ea typeface="MS PGothic" pitchFamily="34" charset="-128"/>
              </a:rPr>
              <a:t> Paramartha Ishtartha Moksha Pradanam</a:t>
            </a:r>
          </a:p>
          <a:p>
            <a:pPr eaLnBrk="1" fontAlgn="base" hangingPunct="1">
              <a:spcBef>
                <a:spcPts val="550"/>
              </a:spcBef>
              <a:spcAft>
                <a:spcPct val="0"/>
              </a:spcAft>
              <a:buSzPct val="100000"/>
            </a:pPr>
            <a:r>
              <a:rPr lang="en-US" altLang="en-US" sz="2200" b="1">
                <a:solidFill>
                  <a:srgbClr val="FFFFFF"/>
                </a:solidFill>
                <a:ea typeface="MS PGothic" pitchFamily="34" charset="-128"/>
              </a:rPr>
              <a:t> Baba Vibhutim Idam Asrayami.</a:t>
            </a:r>
          </a:p>
        </p:txBody>
      </p:sp>
      <p:sp>
        <p:nvSpPr>
          <p:cNvPr id="459782" name="Text Box 5"/>
          <p:cNvSpPr txBox="1">
            <a:spLocks noChangeArrowheads="1"/>
          </p:cNvSpPr>
          <p:nvPr/>
        </p:nvSpPr>
        <p:spPr bwMode="auto">
          <a:xfrm>
            <a:off x="0" y="6477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Tree>
    <p:extLst>
      <p:ext uri="{BB962C8B-B14F-4D97-AF65-F5344CB8AC3E}">
        <p14:creationId xmlns:p14="http://schemas.microsoft.com/office/powerpoint/2010/main" val="1747131877"/>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60802" name="Text Box 1"/>
          <p:cNvSpPr txBox="1">
            <a:spLocks noChangeArrowheads="1"/>
          </p:cNvSpPr>
          <p:nvPr/>
        </p:nvSpPr>
        <p:spPr bwMode="auto">
          <a:xfrm>
            <a:off x="-304800" y="1828800"/>
            <a:ext cx="5715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algn="ctr" eaLnBrk="1" fontAlgn="base" hangingPunct="1">
              <a:spcBef>
                <a:spcPts val="1650"/>
              </a:spcBef>
              <a:spcAft>
                <a:spcPct val="0"/>
              </a:spcAft>
              <a:buSzPct val="100000"/>
            </a:pPr>
            <a:endParaRPr lang="en-US" altLang="en-US" sz="6600" b="1" dirty="0">
              <a:solidFill>
                <a:srgbClr val="FFFF00"/>
              </a:solidFill>
              <a:ea typeface="MS PGothic" pitchFamily="34" charset="-128"/>
            </a:endParaRPr>
          </a:p>
          <a:p>
            <a:pPr algn="ctr" eaLnBrk="1" fontAlgn="base" hangingPunct="1">
              <a:spcBef>
                <a:spcPts val="1100"/>
              </a:spcBef>
              <a:spcAft>
                <a:spcPct val="0"/>
              </a:spcAft>
              <a:buSzPct val="100000"/>
            </a:pPr>
            <a:r>
              <a:rPr lang="en-US" altLang="en-US" sz="4400" b="1" dirty="0" err="1">
                <a:solidFill>
                  <a:srgbClr val="FFFF00"/>
                </a:solidFill>
                <a:ea typeface="MS PGothic" pitchFamily="34" charset="-128"/>
              </a:rPr>
              <a:t>Aum</a:t>
            </a:r>
            <a:endParaRPr lang="en-US" altLang="en-US" sz="4400" b="1" dirty="0">
              <a:solidFill>
                <a:srgbClr val="FFFF00"/>
              </a:solidFill>
              <a:ea typeface="MS PGothic" pitchFamily="34" charset="-128"/>
            </a:endParaRPr>
          </a:p>
          <a:p>
            <a:pPr algn="ctr" eaLnBrk="1" fontAlgn="base" hangingPunct="1">
              <a:spcBef>
                <a:spcPts val="900"/>
              </a:spcBef>
              <a:spcAft>
                <a:spcPct val="0"/>
              </a:spcAft>
              <a:buSzPct val="100000"/>
            </a:pPr>
            <a:r>
              <a:rPr lang="en-US" altLang="en-US" sz="3600" b="1" dirty="0" err="1">
                <a:solidFill>
                  <a:srgbClr val="FFFF00"/>
                </a:solidFill>
                <a:ea typeface="MS PGothic" pitchFamily="34" charset="-128"/>
              </a:rPr>
              <a:t>Aum</a:t>
            </a:r>
            <a:endParaRPr lang="en-US" altLang="en-US" sz="3600" b="1" dirty="0">
              <a:solidFill>
                <a:srgbClr val="FFFF00"/>
              </a:solidFill>
              <a:ea typeface="MS PGothic" pitchFamily="34" charset="-128"/>
            </a:endParaRPr>
          </a:p>
        </p:txBody>
      </p:sp>
      <p:sp>
        <p:nvSpPr>
          <p:cNvPr id="460803" name="Text Box 2"/>
          <p:cNvSpPr txBox="1">
            <a:spLocks noChangeArrowheads="1"/>
          </p:cNvSpPr>
          <p:nvPr/>
        </p:nvSpPr>
        <p:spPr bwMode="auto">
          <a:xfrm>
            <a:off x="-76200" y="5486400"/>
            <a:ext cx="922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460804" name="Text Box 3"/>
          <p:cNvSpPr txBox="1">
            <a:spLocks noChangeArrowheads="1"/>
          </p:cNvSpPr>
          <p:nvPr/>
        </p:nvSpPr>
        <p:spPr bwMode="auto">
          <a:xfrm>
            <a:off x="0" y="76200"/>
            <a:ext cx="922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460805" name="Text Box 4"/>
          <p:cNvSpPr txBox="1">
            <a:spLocks noChangeArrowheads="1"/>
          </p:cNvSpPr>
          <p:nvPr/>
        </p:nvSpPr>
        <p:spPr bwMode="auto">
          <a:xfrm>
            <a:off x="0" y="6477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2" name="Rectangle 1"/>
          <p:cNvSpPr/>
          <p:nvPr/>
        </p:nvSpPr>
        <p:spPr>
          <a:xfrm>
            <a:off x="1576180" y="1905000"/>
            <a:ext cx="1925527" cy="1107996"/>
          </a:xfrm>
          <a:prstGeom prst="rect">
            <a:avLst/>
          </a:prstGeom>
        </p:spPr>
        <p:txBody>
          <a:bodyPr wrap="none">
            <a:spAutoFit/>
          </a:bodyPr>
          <a:lstStyle/>
          <a:p>
            <a:pPr fontAlgn="base">
              <a:spcBef>
                <a:spcPct val="0"/>
              </a:spcBef>
              <a:spcAft>
                <a:spcPct val="0"/>
              </a:spcAft>
              <a:buClr>
                <a:srgbClr val="000000"/>
              </a:buClr>
              <a:buSzPct val="100000"/>
              <a:buFont typeface="Times New Roman" pitchFamily="18" charset="0"/>
              <a:buNone/>
            </a:pPr>
            <a:r>
              <a:rPr lang="en-US" altLang="en-US" sz="6600" b="1" dirty="0" err="1">
                <a:solidFill>
                  <a:srgbClr val="FFFF00"/>
                </a:solidFill>
                <a:latin typeface="Arial Unicode MS" pitchFamily="34" charset="-128"/>
                <a:ea typeface="MS PGothic" pitchFamily="34" charset="-128"/>
              </a:rPr>
              <a:t>Aum</a:t>
            </a:r>
            <a:endParaRPr lang="en-US" dirty="0">
              <a:solidFill>
                <a:srgbClr val="FFFFFF"/>
              </a:solidFill>
              <a:latin typeface="Arial Unicode MS" pitchFamily="34" charset="-128"/>
              <a:ea typeface="MS PGothic" pitchFamily="34" charset="-128"/>
            </a:endParaRPr>
          </a:p>
        </p:txBody>
      </p:sp>
    </p:spTree>
    <p:extLst>
      <p:ext uri="{BB962C8B-B14F-4D97-AF65-F5344CB8AC3E}">
        <p14:creationId xmlns:p14="http://schemas.microsoft.com/office/powerpoint/2010/main" val="1335688541"/>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1826" name="Picture 6" descr="BeSilentLook.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04800"/>
            <a:ext cx="9144000" cy="769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827" name="Text Box 2"/>
          <p:cNvSpPr txBox="1">
            <a:spLocks noChangeArrowheads="1"/>
          </p:cNvSpPr>
          <p:nvPr/>
        </p:nvSpPr>
        <p:spPr bwMode="auto">
          <a:xfrm>
            <a:off x="228600" y="3048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461828" name="Text Box 3"/>
          <p:cNvSpPr txBox="1">
            <a:spLocks noChangeArrowheads="1"/>
          </p:cNvSpPr>
          <p:nvPr/>
        </p:nvSpPr>
        <p:spPr bwMode="auto">
          <a:xfrm>
            <a:off x="373063" y="117617"/>
            <a:ext cx="245878"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ct val="0"/>
              </a:spcBef>
              <a:spcAft>
                <a:spcPct val="0"/>
              </a:spcAft>
              <a:buSzPct val="100000"/>
            </a:pPr>
            <a:r>
              <a:rPr lang="en-US" altLang="en-US" sz="1800" b="1">
                <a:solidFill>
                  <a:srgbClr val="FF0000"/>
                </a:solidFill>
                <a:ea typeface="MS PGothic" pitchFamily="34" charset="-128"/>
              </a:rPr>
              <a:t> </a:t>
            </a:r>
          </a:p>
        </p:txBody>
      </p:sp>
      <p:sp>
        <p:nvSpPr>
          <p:cNvPr id="461829" name="Rectangle 4"/>
          <p:cNvSpPr>
            <a:spLocks noChangeArrowheads="1"/>
          </p:cNvSpPr>
          <p:nvPr/>
        </p:nvSpPr>
        <p:spPr bwMode="auto">
          <a:xfrm>
            <a:off x="3456450" y="4038744"/>
            <a:ext cx="4077055"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ct val="0"/>
              </a:spcBef>
              <a:spcAft>
                <a:spcPct val="0"/>
              </a:spcAft>
              <a:buSzPct val="100000"/>
            </a:pPr>
            <a:r>
              <a:rPr lang="en-US" altLang="en-US" sz="3200" b="1" i="1" dirty="0">
                <a:solidFill>
                  <a:srgbClr val="FFFF00"/>
                </a:solidFill>
                <a:ea typeface="MS PGothic" pitchFamily="34" charset="-128"/>
              </a:rPr>
              <a:t>Silence Please</a:t>
            </a:r>
            <a:r>
              <a:rPr lang="en-US" altLang="en-US" sz="3200" b="1" i="1" dirty="0" smtClean="0">
                <a:solidFill>
                  <a:srgbClr val="FFFF00"/>
                </a:solidFill>
                <a:ea typeface="MS PGothic" pitchFamily="34" charset="-128"/>
              </a:rPr>
              <a:t>……..</a:t>
            </a:r>
          </a:p>
        </p:txBody>
      </p:sp>
      <p:sp>
        <p:nvSpPr>
          <p:cNvPr id="461830" name="Text Box 5"/>
          <p:cNvSpPr txBox="1">
            <a:spLocks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algn="r" eaLnBrk="1" fontAlgn="base" hangingPunct="1">
              <a:spcBef>
                <a:spcPct val="0"/>
              </a:spcBef>
              <a:spcAft>
                <a:spcPct val="0"/>
              </a:spcAft>
              <a:buSzPct val="100000"/>
            </a:pPr>
            <a:fld id="{ED0BB66C-1C35-4D24-8BE9-AA10073F8DE2}" type="slidenum">
              <a:rPr lang="en-US" altLang="en-US" sz="1400">
                <a:solidFill>
                  <a:srgbClr val="000000"/>
                </a:solidFill>
                <a:latin typeface="Times New Roman" pitchFamily="18" charset="0"/>
                <a:ea typeface="MS PGothic" pitchFamily="34" charset="-128"/>
              </a:rPr>
              <a:pPr algn="r" eaLnBrk="1" fontAlgn="base" hangingPunct="1">
                <a:spcBef>
                  <a:spcPct val="0"/>
                </a:spcBef>
                <a:spcAft>
                  <a:spcPct val="0"/>
                </a:spcAft>
                <a:buSzPct val="100000"/>
              </a:pPr>
              <a:t>22</a:t>
            </a:fld>
            <a:endParaRPr lang="en-US" altLang="en-US" sz="1400">
              <a:solidFill>
                <a:srgbClr val="000000"/>
              </a:solidFill>
              <a:latin typeface="Times New Roman" pitchFamily="18" charset="0"/>
              <a:ea typeface="MS PGothic" pitchFamily="34" charset="-128"/>
            </a:endParaRPr>
          </a:p>
        </p:txBody>
      </p:sp>
    </p:spTree>
    <p:extLst>
      <p:ext uri="{BB962C8B-B14F-4D97-AF65-F5344CB8AC3E}">
        <p14:creationId xmlns:p14="http://schemas.microsoft.com/office/powerpoint/2010/main" val="9090737"/>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rgbClr val="221F4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2370" name="Text Box 2"/>
          <p:cNvSpPr txBox="1">
            <a:spLocks noChangeArrowheads="1"/>
          </p:cNvSpPr>
          <p:nvPr/>
        </p:nvSpPr>
        <p:spPr bwMode="auto">
          <a:xfrm>
            <a:off x="228600" y="3048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Arial Unicode MS" pitchFamily="34" charset="-128"/>
              <a:cs typeface="Arial Unicode MS" pitchFamily="34" charset="-128"/>
            </a:endParaRPr>
          </a:p>
        </p:txBody>
      </p:sp>
      <p:sp>
        <p:nvSpPr>
          <p:cNvPr id="442371" name="Text Box 3"/>
          <p:cNvSpPr txBox="1">
            <a:spLocks noChangeArrowheads="1"/>
          </p:cNvSpPr>
          <p:nvPr/>
        </p:nvSpPr>
        <p:spPr bwMode="auto">
          <a:xfrm>
            <a:off x="365200" y="117475"/>
            <a:ext cx="260305"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ct val="0"/>
              </a:spcBef>
              <a:spcAft>
                <a:spcPct val="0"/>
              </a:spcAft>
              <a:buSzPct val="100000"/>
            </a:pPr>
            <a:r>
              <a:rPr lang="en-US" altLang="en-US" sz="2200" b="1">
                <a:solidFill>
                  <a:srgbClr val="FF0000"/>
                </a:solidFill>
                <a:latin typeface="Arial Unicode MS" pitchFamily="34" charset="-128"/>
                <a:ea typeface="Arial Unicode MS" pitchFamily="34" charset="-128"/>
                <a:cs typeface="Arial Unicode MS" pitchFamily="34" charset="-128"/>
              </a:rPr>
              <a:t> </a:t>
            </a:r>
          </a:p>
        </p:txBody>
      </p:sp>
      <p:sp>
        <p:nvSpPr>
          <p:cNvPr id="61444" name="Rectangle 4"/>
          <p:cNvSpPr>
            <a:spLocks noChangeArrowheads="1"/>
          </p:cNvSpPr>
          <p:nvPr/>
        </p:nvSpPr>
        <p:spPr bwMode="auto">
          <a:xfrm>
            <a:off x="311150" y="-76200"/>
            <a:ext cx="2783432"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ct val="0"/>
              </a:spcBef>
              <a:spcAft>
                <a:spcPct val="0"/>
              </a:spcAft>
              <a:buSzPct val="100000"/>
            </a:pPr>
            <a:r>
              <a:rPr lang="en-US" altLang="en-US" sz="2800" b="1" dirty="0">
                <a:solidFill>
                  <a:srgbClr val="09FF01"/>
                </a:solidFill>
                <a:latin typeface="Arial Unicode MS" pitchFamily="34" charset="-128"/>
                <a:ea typeface="Arial Unicode MS" pitchFamily="34" charset="-128"/>
                <a:cs typeface="Arial Unicode MS" pitchFamily="34" charset="-128"/>
              </a:rPr>
              <a:t>Announcements</a:t>
            </a:r>
          </a:p>
        </p:txBody>
      </p:sp>
      <p:sp>
        <p:nvSpPr>
          <p:cNvPr id="8" name="Rectangle 1"/>
          <p:cNvSpPr>
            <a:spLocks noChangeArrowheads="1"/>
          </p:cNvSpPr>
          <p:nvPr/>
        </p:nvSpPr>
        <p:spPr bwMode="auto">
          <a:xfrm>
            <a:off x="341457" y="312200"/>
            <a:ext cx="8686800" cy="6180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marL="381000" indent="-376238" fontAlgn="base">
              <a:spcBef>
                <a:spcPts val="1500"/>
              </a:spcBef>
              <a:spcAft>
                <a:spcPct val="0"/>
              </a:spcAft>
              <a:buSzPct val="100000"/>
              <a:buFont typeface="Times New Roman" pitchFamily="18" charset="0"/>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a:pPr>
            <a:r>
              <a:rPr lang="en-US" sz="2000" b="1" dirty="0">
                <a:solidFill>
                  <a:srgbClr val="FFFF00"/>
                </a:solidFill>
                <a:latin typeface="Arial Unicode MS" pitchFamily="34" charset="-128"/>
                <a:ea typeface="Arial Unicode MS" pitchFamily="34" charset="-128"/>
                <a:cs typeface="Arial Unicode MS" pitchFamily="34" charset="-128"/>
              </a:rPr>
              <a:t>Region </a:t>
            </a:r>
          </a:p>
          <a:p>
            <a:pPr marL="381000" indent="-376238" fontAlgn="base">
              <a:spcBef>
                <a:spcPts val="1500"/>
              </a:spcBef>
              <a:spcAft>
                <a:spcPct val="0"/>
              </a:spcAft>
              <a:buSzPct val="100000"/>
              <a:buFont typeface="Times New Roman" pitchFamily="18" charset="0"/>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a:pPr>
            <a:r>
              <a:rPr lang="en-US" sz="2000" b="1" dirty="0">
                <a:solidFill>
                  <a:srgbClr val="FFFF00"/>
                </a:solidFill>
                <a:latin typeface="Arial Unicode MS" pitchFamily="34" charset="-128"/>
                <a:ea typeface="Arial Unicode MS" pitchFamily="34" charset="-128"/>
                <a:cs typeface="Arial Unicode MS" pitchFamily="34" charset="-128"/>
              </a:rPr>
              <a:t>    GAB 2015 –  5:00PM 14-Nov through 6:00PM 15-Nov</a:t>
            </a:r>
          </a:p>
          <a:p>
            <a:pPr marL="381000" indent="-376238" fontAlgn="base">
              <a:spcAft>
                <a:spcPct val="0"/>
              </a:spcAft>
              <a:buSzPct val="100000"/>
              <a:buFont typeface="Times New Roman" pitchFamily="18" charset="0"/>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a:pPr>
            <a:r>
              <a:rPr lang="en-US" sz="2000" b="1" dirty="0">
                <a:solidFill>
                  <a:srgbClr val="FFFFFF"/>
                </a:solidFill>
                <a:latin typeface="Arial Unicode MS" pitchFamily="34" charset="-128"/>
                <a:ea typeface="Arial Unicode MS" pitchFamily="34" charset="-128"/>
                <a:cs typeface="Arial Unicode MS" pitchFamily="34" charset="-128"/>
              </a:rPr>
              <a:t>           Four Points Sheraton, 399 Silicon Valley Blvd, San Jose     </a:t>
            </a:r>
          </a:p>
          <a:p>
            <a:pPr marL="381000" indent="-376238" fontAlgn="base">
              <a:spcAft>
                <a:spcPct val="0"/>
              </a:spcAft>
              <a:buSzPct val="100000"/>
              <a:buFont typeface="Times New Roman" pitchFamily="18" charset="0"/>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a:pPr>
            <a:r>
              <a:rPr lang="en-US" sz="2000" b="1" dirty="0">
                <a:solidFill>
                  <a:srgbClr val="FFFFFF"/>
                </a:solidFill>
                <a:latin typeface="Arial Unicode MS" pitchFamily="34" charset="-128"/>
                <a:ea typeface="Arial Unicode MS" pitchFamily="34" charset="-128"/>
                <a:cs typeface="Arial Unicode MS" pitchFamily="34" charset="-128"/>
              </a:rPr>
              <a:t>           Book your rooms now at GAB Discount Rates </a:t>
            </a:r>
            <a:r>
              <a:rPr lang="en-US" sz="2000" b="1" dirty="0">
                <a:solidFill>
                  <a:srgbClr val="FFFF00"/>
                </a:solidFill>
                <a:latin typeface="Arial Unicode MS" pitchFamily="34" charset="-128"/>
                <a:ea typeface="Arial Unicode MS" pitchFamily="34" charset="-128"/>
                <a:cs typeface="Arial Unicode MS" pitchFamily="34" charset="-128"/>
              </a:rPr>
              <a:t>(</a:t>
            </a:r>
            <a:r>
              <a:rPr lang="en-US" sz="2000" dirty="0">
                <a:solidFill>
                  <a:srgbClr val="FFFF00"/>
                </a:solidFill>
                <a:latin typeface="Arial Unicode MS" pitchFamily="34" charset="-128"/>
                <a:ea typeface="Arial Unicode MS" pitchFamily="34" charset="-128"/>
                <a:cs typeface="Consolas" panose="020B0609020204030204" pitchFamily="49" charset="0"/>
              </a:rPr>
              <a:t>valid until 2-Nov )  </a:t>
            </a:r>
          </a:p>
          <a:p>
            <a:pPr marL="381000" indent="-376238" fontAlgn="base">
              <a:spcAft>
                <a:spcPct val="0"/>
              </a:spcAft>
              <a:buSzPct val="100000"/>
              <a:buFont typeface="Times New Roman" pitchFamily="18" charset="0"/>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a:pPr>
            <a:endParaRPr lang="en-US" sz="2000" dirty="0">
              <a:solidFill>
                <a:srgbClr val="FFFF00"/>
              </a:solidFill>
              <a:latin typeface="Arial Unicode MS" pitchFamily="34" charset="-128"/>
              <a:ea typeface="Arial Unicode MS" pitchFamily="34" charset="-128"/>
              <a:cs typeface="Consolas" panose="020B0609020204030204" pitchFamily="49" charset="0"/>
            </a:endParaRPr>
          </a:p>
          <a:p>
            <a:pPr marL="381000" indent="-376238" fontAlgn="base">
              <a:spcAft>
                <a:spcPct val="0"/>
              </a:spcAft>
              <a:buSzPct val="100000"/>
              <a:buFont typeface="Times New Roman" pitchFamily="18" charset="0"/>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a:pPr>
            <a:r>
              <a:rPr lang="en-US" sz="2000" dirty="0">
                <a:solidFill>
                  <a:srgbClr val="FFFF00"/>
                </a:solidFill>
                <a:latin typeface="Arial Unicode MS" pitchFamily="34" charset="-128"/>
                <a:ea typeface="Arial Unicode MS" pitchFamily="34" charset="-128"/>
                <a:cs typeface="Consolas" panose="020B0609020204030204" pitchFamily="49" charset="0"/>
              </a:rPr>
              <a:t>           </a:t>
            </a:r>
            <a:r>
              <a:rPr lang="en-US" sz="2000" b="1" dirty="0">
                <a:solidFill>
                  <a:srgbClr val="FFFF00"/>
                </a:solidFill>
                <a:latin typeface="Arial Unicode MS" pitchFamily="34" charset="-128"/>
                <a:ea typeface="Arial Unicode MS" pitchFamily="34" charset="-128"/>
                <a:cs typeface="Arial Unicode MS" pitchFamily="34" charset="-128"/>
              </a:rPr>
              <a:t>Reservations at</a:t>
            </a:r>
            <a:endParaRPr lang="en-US" sz="2000" b="1" dirty="0">
              <a:solidFill>
                <a:srgbClr val="FFFFFF"/>
              </a:solidFill>
              <a:latin typeface="Arial Unicode MS" pitchFamily="34" charset="-128"/>
              <a:ea typeface="Arial Unicode MS" pitchFamily="34" charset="-128"/>
              <a:cs typeface="Arial Unicode MS" pitchFamily="34" charset="-128"/>
            </a:endParaRPr>
          </a:p>
          <a:p>
            <a:pPr marL="381000" indent="-376238" fontAlgn="base">
              <a:spcAft>
                <a:spcPct val="0"/>
              </a:spcAft>
              <a:buSzPct val="100000"/>
              <a:buFont typeface="Times New Roman" pitchFamily="18" charset="0"/>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a:pPr>
            <a:r>
              <a:rPr lang="en-US" dirty="0">
                <a:solidFill>
                  <a:srgbClr val="00B0F0"/>
                </a:solidFill>
                <a:latin typeface="Consolas" panose="020B0609020204030204" pitchFamily="49" charset="0"/>
                <a:ea typeface="Arial Unicode MS" pitchFamily="34" charset="-128"/>
                <a:cs typeface="Consolas" panose="020B0609020204030204" pitchFamily="49" charset="0"/>
              </a:rPr>
              <a:t>      </a:t>
            </a:r>
            <a:r>
              <a:rPr lang="en-US" dirty="0">
                <a:solidFill>
                  <a:srgbClr val="FFFFFF"/>
                </a:solidFill>
                <a:latin typeface="Consolas" panose="020B0609020204030204" pitchFamily="49" charset="0"/>
                <a:ea typeface="Arial Unicode MS" pitchFamily="34" charset="-128"/>
                <a:cs typeface="Consolas" panose="020B0609020204030204" pitchFamily="49" charset="0"/>
              </a:rPr>
              <a:t>Phone: </a:t>
            </a:r>
            <a:r>
              <a:rPr lang="en-US" dirty="0">
                <a:solidFill>
                  <a:srgbClr val="FF0000"/>
                </a:solidFill>
                <a:latin typeface="Consolas" panose="020B0609020204030204" pitchFamily="49" charset="0"/>
                <a:ea typeface="Arial Unicode MS" pitchFamily="34" charset="-128"/>
                <a:cs typeface="Consolas" panose="020B0609020204030204" pitchFamily="49" charset="0"/>
              </a:rPr>
              <a:t>(408) 972 7800 </a:t>
            </a:r>
            <a:r>
              <a:rPr lang="en-US" dirty="0">
                <a:solidFill>
                  <a:srgbClr val="FFFF00"/>
                </a:solidFill>
                <a:latin typeface="Consolas" panose="020B0609020204030204" pitchFamily="49" charset="0"/>
                <a:ea typeface="Arial Unicode MS" pitchFamily="34" charset="-128"/>
                <a:cs typeface="Consolas" panose="020B0609020204030204" pitchFamily="49" charset="0"/>
              </a:rPr>
              <a:t>(</a:t>
            </a:r>
            <a:r>
              <a:rPr lang="en-US" dirty="0">
                <a:solidFill>
                  <a:srgbClr val="FFFF00"/>
                </a:solidFill>
                <a:latin typeface="Arial Unicode MS" pitchFamily="34" charset="-128"/>
                <a:ea typeface="Arial Unicode MS" pitchFamily="34" charset="-128"/>
                <a:cs typeface="Consolas" panose="020B0609020204030204" pitchFamily="49" charset="0"/>
              </a:rPr>
              <a:t>mention SAI for discount rate</a:t>
            </a:r>
            <a:r>
              <a:rPr lang="en-US" dirty="0">
                <a:solidFill>
                  <a:srgbClr val="FFFF00"/>
                </a:solidFill>
                <a:latin typeface="Consolas" panose="020B0609020204030204" pitchFamily="49" charset="0"/>
                <a:ea typeface="Arial Unicode MS" pitchFamily="34" charset="-128"/>
                <a:cs typeface="Consolas" panose="020B0609020204030204" pitchFamily="49" charset="0"/>
              </a:rPr>
              <a:t>)</a:t>
            </a:r>
          </a:p>
          <a:p>
            <a:pPr marL="381000" indent="-376238" fontAlgn="base">
              <a:spcAft>
                <a:spcPct val="0"/>
              </a:spcAft>
              <a:buSzPct val="100000"/>
              <a:buFont typeface="Times New Roman" pitchFamily="18" charset="0"/>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a:pPr>
            <a:r>
              <a:rPr lang="en-US" dirty="0">
                <a:solidFill>
                  <a:srgbClr val="FFFFFF"/>
                </a:solidFill>
                <a:latin typeface="Arial Unicode MS" pitchFamily="34" charset="-128"/>
                <a:ea typeface="MS PGothic" pitchFamily="34" charset="-128"/>
              </a:rPr>
              <a:t>            e-mail: </a:t>
            </a:r>
            <a:r>
              <a:rPr lang="en-US" dirty="0">
                <a:solidFill>
                  <a:srgbClr val="00B0F0"/>
                </a:solidFill>
                <a:latin typeface="Consolas" panose="020B0609020204030204" pitchFamily="49" charset="0"/>
                <a:ea typeface="MS PGothic" pitchFamily="34" charset="-128"/>
                <a:cs typeface="Consolas" panose="020B0609020204030204" pitchFamily="49" charset="0"/>
              </a:rPr>
              <a:t>reservations@fourpointssiliconvalley.com</a:t>
            </a:r>
            <a:r>
              <a:rPr lang="en-US" dirty="0">
                <a:solidFill>
                  <a:srgbClr val="00B0F0"/>
                </a:solidFill>
                <a:latin typeface="Consolas" panose="020B0609020204030204" pitchFamily="49" charset="0"/>
                <a:ea typeface="Arial Unicode MS" pitchFamily="34" charset="-128"/>
                <a:cs typeface="Consolas" panose="020B0609020204030204" pitchFamily="49" charset="0"/>
              </a:rPr>
              <a:t>   </a:t>
            </a:r>
            <a:r>
              <a:rPr lang="en-US" sz="1600" dirty="0">
                <a:solidFill>
                  <a:srgbClr val="00B0F0"/>
                </a:solidFill>
                <a:latin typeface="Consolas" panose="020B0609020204030204" pitchFamily="49" charset="0"/>
                <a:ea typeface="Arial Unicode MS" pitchFamily="34" charset="-128"/>
                <a:cs typeface="Consolas" panose="020B0609020204030204" pitchFamily="49" charset="0"/>
              </a:rPr>
              <a:t>   https://www.starwoodmeeting.com/events/start.action?id=1509286450&amp;key=2F6ACE5F</a:t>
            </a:r>
          </a:p>
          <a:p>
            <a:pPr marL="381000" indent="-376238" fontAlgn="base">
              <a:spcAft>
                <a:spcPct val="0"/>
              </a:spcAft>
              <a:buSzPct val="100000"/>
              <a:buFont typeface="Times New Roman" pitchFamily="18" charset="0"/>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a:pPr>
            <a:r>
              <a:rPr lang="en-US" sz="2000" b="1" dirty="0">
                <a:solidFill>
                  <a:srgbClr val="00B0F0"/>
                </a:solidFill>
                <a:latin typeface="Consolas" panose="020B0609020204030204" pitchFamily="49" charset="0"/>
                <a:ea typeface="Arial Unicode MS" pitchFamily="34" charset="-128"/>
                <a:cs typeface="Consolas" panose="020B0609020204030204" pitchFamily="49" charset="0"/>
              </a:rPr>
              <a:t>      </a:t>
            </a:r>
            <a:endParaRPr lang="en-US" sz="2000" b="1" dirty="0">
              <a:solidFill>
                <a:srgbClr val="FFFFFF"/>
              </a:solidFill>
              <a:latin typeface="Arial Unicode MS" pitchFamily="34" charset="-128"/>
              <a:ea typeface="Arial Unicode MS" pitchFamily="34" charset="-128"/>
              <a:cs typeface="Arial Unicode MS" pitchFamily="34" charset="-128"/>
            </a:endParaRPr>
          </a:p>
          <a:p>
            <a:pPr marL="381000" indent="-376238" fontAlgn="base">
              <a:spcBef>
                <a:spcPts val="600"/>
              </a:spcBef>
              <a:spcAft>
                <a:spcPct val="0"/>
              </a:spcAft>
              <a:buSzPct val="100000"/>
              <a:buFont typeface="Times New Roman" pitchFamily="18" charset="0"/>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a:pPr>
            <a:r>
              <a:rPr lang="en-US" sz="2000" b="1" dirty="0">
                <a:solidFill>
                  <a:srgbClr val="FFFF00"/>
                </a:solidFill>
                <a:latin typeface="Arial Unicode MS" pitchFamily="34" charset="-128"/>
                <a:ea typeface="Arial Unicode MS" pitchFamily="34" charset="-128"/>
                <a:cs typeface="Arial Unicode MS" pitchFamily="34" charset="-128"/>
              </a:rPr>
              <a:t>      Birthday Celebrations 2015 </a:t>
            </a:r>
          </a:p>
          <a:p>
            <a:pPr marL="381000" indent="-376238" fontAlgn="base">
              <a:spcBef>
                <a:spcPts val="600"/>
              </a:spcBef>
              <a:spcAft>
                <a:spcPct val="0"/>
              </a:spcAft>
              <a:buSzPct val="100000"/>
              <a:buFont typeface="Times New Roman" pitchFamily="18" charset="0"/>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a:pPr>
            <a:r>
              <a:rPr lang="en-US" sz="2000" b="1" dirty="0">
                <a:solidFill>
                  <a:srgbClr val="FFFF00"/>
                </a:solidFill>
                <a:latin typeface="Arial Unicode MS" pitchFamily="34" charset="-128"/>
                <a:ea typeface="Arial Unicode MS" pitchFamily="34" charset="-128"/>
                <a:cs typeface="Arial Unicode MS" pitchFamily="34" charset="-128"/>
              </a:rPr>
              <a:t>           4:00PM – 8:00PM on 21-Nov-2015</a:t>
            </a:r>
          </a:p>
          <a:p>
            <a:pPr marL="381000" indent="-376238" fontAlgn="base">
              <a:spcBef>
                <a:spcPts val="600"/>
              </a:spcBef>
              <a:spcAft>
                <a:spcPct val="0"/>
              </a:spcAft>
              <a:buSzPct val="100000"/>
              <a:buFont typeface="Times New Roman" pitchFamily="18" charset="0"/>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a:pPr>
            <a:r>
              <a:rPr lang="en-US" sz="2000" b="1" dirty="0">
                <a:solidFill>
                  <a:srgbClr val="FFFF00"/>
                </a:solidFill>
                <a:latin typeface="Arial Unicode MS" pitchFamily="34" charset="-128"/>
                <a:ea typeface="Arial Unicode MS" pitchFamily="34" charset="-128"/>
                <a:cs typeface="Arial Unicode MS" pitchFamily="34" charset="-128"/>
              </a:rPr>
              <a:t>           6:30AM – 4:00PM on 22-Nov-2015</a:t>
            </a:r>
          </a:p>
          <a:p>
            <a:pPr marL="381000" indent="-376238" fontAlgn="base">
              <a:spcBef>
                <a:spcPts val="600"/>
              </a:spcBef>
              <a:spcAft>
                <a:spcPct val="0"/>
              </a:spcAft>
              <a:buSzPct val="100000"/>
              <a:buFont typeface="Times New Roman" pitchFamily="18" charset="0"/>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a:pPr>
            <a:r>
              <a:rPr lang="en-US" sz="2000" b="1" dirty="0">
                <a:solidFill>
                  <a:srgbClr val="FFFFFF"/>
                </a:solidFill>
                <a:latin typeface="Arial Unicode MS" pitchFamily="34" charset="-128"/>
                <a:ea typeface="Arial Unicode MS" pitchFamily="34" charset="-128"/>
                <a:cs typeface="Arial Unicode MS" pitchFamily="34" charset="-128"/>
              </a:rPr>
              <a:t>           Sunnyvale Hindu Temple and Community Center, Sunnyvale, CA</a:t>
            </a:r>
          </a:p>
          <a:p>
            <a:pPr marL="381000" indent="-376238" fontAlgn="base">
              <a:spcBef>
                <a:spcPts val="600"/>
              </a:spcBef>
              <a:spcAft>
                <a:spcPct val="0"/>
              </a:spcAft>
              <a:buSzPct val="100000"/>
              <a:buFont typeface="Times New Roman" pitchFamily="18" charset="0"/>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a:pPr>
            <a:endParaRPr lang="en-US" sz="2000" b="1" dirty="0">
              <a:solidFill>
                <a:srgbClr val="FFFFFF"/>
              </a:solidFill>
              <a:latin typeface="Arial Unicode MS" pitchFamily="34" charset="-128"/>
              <a:ea typeface="Arial Unicode MS" pitchFamily="34" charset="-128"/>
              <a:cs typeface="Arial Unicode MS" pitchFamily="34" charset="-128"/>
            </a:endParaRPr>
          </a:p>
          <a:p>
            <a:pPr marL="381000" indent="-376238" fontAlgn="base">
              <a:spcBef>
                <a:spcPts val="600"/>
              </a:spcBef>
              <a:spcAft>
                <a:spcPct val="0"/>
              </a:spcAft>
              <a:buSzPct val="100000"/>
              <a:buFont typeface="Times New Roman" pitchFamily="18" charset="0"/>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a:pPr>
            <a:r>
              <a:rPr lang="en-US" sz="2000" b="1" dirty="0">
                <a:solidFill>
                  <a:srgbClr val="FFFFFF"/>
                </a:solidFill>
                <a:latin typeface="Arial Unicode MS" pitchFamily="34" charset="-128"/>
                <a:ea typeface="Arial Unicode MS" pitchFamily="34" charset="-128"/>
                <a:cs typeface="Arial Unicode MS" pitchFamily="34" charset="-128"/>
              </a:rPr>
              <a:t>       </a:t>
            </a:r>
            <a:r>
              <a:rPr lang="en-US" sz="2000" b="1" dirty="0">
                <a:solidFill>
                  <a:srgbClr val="FFFF00"/>
                </a:solidFill>
                <a:latin typeface="Arial Unicode MS" pitchFamily="34" charset="-128"/>
                <a:ea typeface="Arial Unicode MS" pitchFamily="34" charset="-128"/>
                <a:cs typeface="Arial Unicode MS" pitchFamily="34" charset="-128"/>
              </a:rPr>
              <a:t>New: Region 7 Devotion Wing Resource Database at</a:t>
            </a:r>
          </a:p>
          <a:p>
            <a:pPr marL="381000" indent="-376238" fontAlgn="base">
              <a:spcBef>
                <a:spcPts val="600"/>
              </a:spcBef>
              <a:spcAft>
                <a:spcPct val="0"/>
              </a:spcAft>
              <a:buSzPct val="100000"/>
              <a:buFont typeface="Times New Roman" pitchFamily="18" charset="0"/>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a:pPr>
            <a:r>
              <a:rPr lang="en-US" sz="2000" b="1" dirty="0">
                <a:solidFill>
                  <a:srgbClr val="FFFFFF"/>
                </a:solidFill>
                <a:latin typeface="Arial Unicode MS" pitchFamily="34" charset="-128"/>
                <a:ea typeface="Arial Unicode MS" pitchFamily="34" charset="-128"/>
                <a:cs typeface="Arial Unicode MS" pitchFamily="34" charset="-128"/>
              </a:rPr>
              <a:t>           </a:t>
            </a:r>
            <a:r>
              <a:rPr lang="en-US" sz="2000" dirty="0">
                <a:solidFill>
                  <a:srgbClr val="00B0F0"/>
                </a:solidFill>
                <a:latin typeface="Consolas" panose="020B0609020204030204" pitchFamily="49" charset="0"/>
                <a:ea typeface="Arial Unicode MS" pitchFamily="34" charset="-128"/>
                <a:cs typeface="Consolas" panose="020B0609020204030204" pitchFamily="49" charset="0"/>
              </a:rPr>
              <a:t>http://www.region7saicenters.org/devotion/index.html </a:t>
            </a:r>
          </a:p>
        </p:txBody>
      </p:sp>
    </p:spTree>
    <p:extLst>
      <p:ext uri="{BB962C8B-B14F-4D97-AF65-F5344CB8AC3E}">
        <p14:creationId xmlns:p14="http://schemas.microsoft.com/office/powerpoint/2010/main" val="893745890"/>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afterEffect">
                                  <p:stCondLst>
                                    <p:cond delay="0"/>
                                  </p:stCondLst>
                                  <p:childTnLst>
                                    <p:set>
                                      <p:cBhvr additive="repl">
                                        <p:cTn id="6" dur="1" fill="hold">
                                          <p:stCondLst>
                                            <p:cond delay="0"/>
                                          </p:stCondLst>
                                        </p:cTn>
                                        <p:tgtEl>
                                          <p:spTgt spid="614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279254" y="228600"/>
            <a:ext cx="8586594" cy="3785652"/>
          </a:xfrm>
          <a:prstGeom prst="rect">
            <a:avLst/>
          </a:prstGeom>
          <a:noFill/>
        </p:spPr>
        <p:txBody>
          <a:bodyPr wrap="square" rtlCol="0">
            <a:spAutoFit/>
          </a:bodyPr>
          <a:lstStyle/>
          <a:p>
            <a:pPr defTabSz="914400" fontAlgn="base">
              <a:buFont typeface="Times New Roman" pitchFamily="18" charset="0"/>
              <a:buNone/>
            </a:pPr>
            <a:endParaRPr lang="en-US" sz="2400" dirty="0">
              <a:solidFill>
                <a:srgbClr val="FFFFFF"/>
              </a:solidFill>
              <a:latin typeface="Calibri"/>
              <a:ea typeface="MS PGothic" pitchFamily="34" charset="-128"/>
            </a:endParaRPr>
          </a:p>
          <a:p>
            <a:pPr defTabSz="914400"/>
            <a:endParaRPr lang="en-US" sz="2400" b="1" dirty="0">
              <a:solidFill>
                <a:srgbClr val="FFFF00"/>
              </a:solidFill>
              <a:latin typeface="Calibri"/>
              <a:ea typeface="MS PGothic" pitchFamily="34" charset="-128"/>
            </a:endParaRPr>
          </a:p>
          <a:p>
            <a:pPr defTabSz="914400"/>
            <a:r>
              <a:rPr lang="en-US" sz="2400" b="1" dirty="0">
                <a:solidFill>
                  <a:srgbClr val="FFFF00"/>
                </a:solidFill>
                <a:latin typeface="Calibri"/>
                <a:ea typeface="MS PGothic" pitchFamily="34" charset="-128"/>
              </a:rPr>
              <a:t>What:  Swami’s Birthday Celebrations 2014</a:t>
            </a:r>
          </a:p>
          <a:p>
            <a:pPr defTabSz="914400"/>
            <a:r>
              <a:rPr lang="en-US" sz="2400" b="1" dirty="0">
                <a:solidFill>
                  <a:srgbClr val="FFFF00"/>
                </a:solidFill>
                <a:latin typeface="Calibri"/>
                <a:ea typeface="MS PGothic" pitchFamily="34" charset="-128"/>
              </a:rPr>
              <a:t>When: 8:00AM to 11:00AM, 22-Nov-2014, Saturday </a:t>
            </a:r>
          </a:p>
          <a:p>
            <a:pPr defTabSz="914400"/>
            <a:r>
              <a:rPr lang="en-US" sz="2400" b="1" dirty="0">
                <a:solidFill>
                  <a:srgbClr val="FFFF00"/>
                </a:solidFill>
                <a:latin typeface="Calibri"/>
                <a:ea typeface="MS PGothic" pitchFamily="34" charset="-128"/>
              </a:rPr>
              <a:t>Where: Divine Sciences Center</a:t>
            </a:r>
          </a:p>
          <a:p>
            <a:pPr defTabSz="914400"/>
            <a:r>
              <a:rPr lang="en-US" sz="2400" b="1" dirty="0">
                <a:solidFill>
                  <a:srgbClr val="FFFF00"/>
                </a:solidFill>
                <a:latin typeface="Calibri"/>
                <a:ea typeface="MS PGothic" pitchFamily="34" charset="-128"/>
              </a:rPr>
              <a:t>               1540 Hicks </a:t>
            </a:r>
            <a:r>
              <a:rPr lang="en-US" sz="2400" b="1" dirty="0" err="1">
                <a:solidFill>
                  <a:srgbClr val="FFFF00"/>
                </a:solidFill>
                <a:latin typeface="Calibri"/>
                <a:ea typeface="MS PGothic" pitchFamily="34" charset="-128"/>
              </a:rPr>
              <a:t>Avenue,San</a:t>
            </a:r>
            <a:r>
              <a:rPr lang="en-US" sz="2400" b="1" dirty="0">
                <a:solidFill>
                  <a:srgbClr val="FFFF00"/>
                </a:solidFill>
                <a:latin typeface="Calibri"/>
                <a:ea typeface="MS PGothic" pitchFamily="34" charset="-128"/>
              </a:rPr>
              <a:t> Jose</a:t>
            </a:r>
          </a:p>
          <a:p>
            <a:pPr defTabSz="914400"/>
            <a:endParaRPr lang="en-US" sz="2400" b="1" dirty="0">
              <a:solidFill>
                <a:srgbClr val="FFFF00"/>
              </a:solidFill>
              <a:latin typeface="Calibri"/>
              <a:ea typeface="MS PGothic" pitchFamily="34" charset="-128"/>
            </a:endParaRPr>
          </a:p>
          <a:p>
            <a:pPr defTabSz="914400"/>
            <a:r>
              <a:rPr lang="en-US" sz="2400" b="1" dirty="0">
                <a:solidFill>
                  <a:srgbClr val="FFFF00"/>
                </a:solidFill>
                <a:latin typeface="Calibri"/>
                <a:ea typeface="MS PGothic" pitchFamily="34" charset="-128"/>
              </a:rPr>
              <a:t>Details in center e-mail.</a:t>
            </a:r>
          </a:p>
          <a:p>
            <a:pPr defTabSz="914400"/>
            <a:r>
              <a:rPr lang="en-US" sz="2400" b="1" dirty="0">
                <a:solidFill>
                  <a:srgbClr val="FFFF00"/>
                </a:solidFill>
                <a:latin typeface="Calibri"/>
                <a:ea typeface="MS PGothic" pitchFamily="34" charset="-128"/>
              </a:rPr>
              <a:t> </a:t>
            </a:r>
          </a:p>
          <a:p>
            <a:pPr defTabSz="914400"/>
            <a:endParaRPr lang="en-US" sz="2400" dirty="0">
              <a:solidFill>
                <a:srgbClr val="FFFF00"/>
              </a:solidFill>
              <a:latin typeface="Calibri"/>
              <a:ea typeface="MS PGothic" pitchFamily="34" charset="-128"/>
            </a:endParaRPr>
          </a:p>
        </p:txBody>
      </p:sp>
      <p:sp>
        <p:nvSpPr>
          <p:cNvPr id="3" name="Rectangle 4"/>
          <p:cNvSpPr>
            <a:spLocks noChangeArrowheads="1"/>
          </p:cNvSpPr>
          <p:nvPr/>
        </p:nvSpPr>
        <p:spPr bwMode="auto">
          <a:xfrm>
            <a:off x="311201" y="-76200"/>
            <a:ext cx="4261401" cy="95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ct val="0"/>
              </a:spcBef>
              <a:spcAft>
                <a:spcPct val="0"/>
              </a:spcAft>
              <a:buSzPct val="100000"/>
            </a:pPr>
            <a:r>
              <a:rPr lang="en-US" altLang="en-US" sz="2800" b="1" dirty="0" smtClean="0">
                <a:solidFill>
                  <a:srgbClr val="09FF01"/>
                </a:solidFill>
                <a:latin typeface="Arial Unicode MS" pitchFamily="34" charset="-128"/>
                <a:ea typeface="Arial Unicode MS" pitchFamily="34" charset="-128"/>
                <a:cs typeface="Arial Unicode MS" pitchFamily="34" charset="-128"/>
              </a:rPr>
              <a:t>Announcements – </a:t>
            </a:r>
            <a:r>
              <a:rPr lang="en-US" altLang="en-US" sz="2800" b="1" dirty="0" smtClean="0">
                <a:solidFill>
                  <a:srgbClr val="FFFF00"/>
                </a:solidFill>
                <a:latin typeface="Arial Unicode MS" pitchFamily="34" charset="-128"/>
                <a:ea typeface="Arial Unicode MS" pitchFamily="34" charset="-128"/>
                <a:cs typeface="Arial Unicode MS" pitchFamily="34" charset="-128"/>
              </a:rPr>
              <a:t>Events</a:t>
            </a:r>
          </a:p>
          <a:p>
            <a:pPr eaLnBrk="1" fontAlgn="base" hangingPunct="1">
              <a:spcBef>
                <a:spcPct val="0"/>
              </a:spcBef>
              <a:spcAft>
                <a:spcPct val="0"/>
              </a:spcAft>
              <a:buSzPct val="100000"/>
              <a:buFont typeface="Times New Roman" pitchFamily="18" charset="0"/>
              <a:buNone/>
            </a:pPr>
            <a:endParaRPr lang="en-US" sz="2800" dirty="0">
              <a:solidFill>
                <a:srgbClr val="FFFF00"/>
              </a:solidFill>
              <a:latin typeface="Calibri"/>
            </a:endParaRPr>
          </a:p>
        </p:txBody>
      </p:sp>
    </p:spTree>
    <p:extLst>
      <p:ext uri="{BB962C8B-B14F-4D97-AF65-F5344CB8AC3E}">
        <p14:creationId xmlns:p14="http://schemas.microsoft.com/office/powerpoint/2010/main" val="28739032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fill="hold" nodeType="afterEffect">
                                  <p:stCondLst>
                                    <p:cond delay="0"/>
                                  </p:stCondLst>
                                  <p:childTnLst>
                                    <p:set>
                                      <p:cBhvr additive="repl">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0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346349" y="856484"/>
            <a:ext cx="8586594" cy="6001643"/>
          </a:xfrm>
          <a:prstGeom prst="rect">
            <a:avLst/>
          </a:prstGeom>
          <a:noFill/>
        </p:spPr>
        <p:txBody>
          <a:bodyPr wrap="square" rtlCol="0">
            <a:spAutoFit/>
          </a:bodyPr>
          <a:lstStyle/>
          <a:p>
            <a:pPr marL="285750" indent="-285750" defTabSz="914400" fontAlgn="base">
              <a:buFont typeface="Arial"/>
              <a:buChar char="•"/>
            </a:pPr>
            <a:r>
              <a:rPr lang="en-US" sz="2400" dirty="0">
                <a:solidFill>
                  <a:srgbClr val="FFFFFF"/>
                </a:solidFill>
                <a:latin typeface="Calibri"/>
                <a:ea typeface="MS PGothic" pitchFamily="34" charset="-128"/>
              </a:rPr>
              <a:t>Songs/Scales are to be provided week in advance; coordinate with DCs and Harmonium player(s) for review</a:t>
            </a:r>
          </a:p>
          <a:p>
            <a:pPr marL="285750" indent="-285750" defTabSz="914400" fontAlgn="base">
              <a:buFont typeface="Arial"/>
              <a:buChar char="•"/>
            </a:pPr>
            <a:r>
              <a:rPr lang="en-US" sz="2400" dirty="0">
                <a:solidFill>
                  <a:srgbClr val="FFFFFF"/>
                </a:solidFill>
                <a:latin typeface="Calibri"/>
                <a:ea typeface="MS PGothic" pitchFamily="34" charset="-128"/>
              </a:rPr>
              <a:t>Prefer </a:t>
            </a:r>
            <a:r>
              <a:rPr lang="en-US" sz="2400" dirty="0" err="1">
                <a:solidFill>
                  <a:srgbClr val="FFFFFF"/>
                </a:solidFill>
                <a:latin typeface="Calibri"/>
                <a:ea typeface="MS PGothic" pitchFamily="34" charset="-128"/>
              </a:rPr>
              <a:t>bhajans</a:t>
            </a:r>
            <a:r>
              <a:rPr lang="en-US" sz="2400" dirty="0">
                <a:solidFill>
                  <a:srgbClr val="FFFFFF"/>
                </a:solidFill>
                <a:latin typeface="Calibri"/>
                <a:ea typeface="MS PGothic" pitchFamily="34" charset="-128"/>
              </a:rPr>
              <a:t> which have been offered already so following is easy</a:t>
            </a:r>
          </a:p>
          <a:p>
            <a:pPr marL="285750" indent="-285750" defTabSz="914400" fontAlgn="base">
              <a:buFont typeface="Arial"/>
              <a:buChar char="•"/>
            </a:pPr>
            <a:r>
              <a:rPr lang="en-US" sz="2400" dirty="0">
                <a:solidFill>
                  <a:srgbClr val="FFFFFF"/>
                </a:solidFill>
                <a:latin typeface="Calibri"/>
                <a:ea typeface="MS PGothic" pitchFamily="34" charset="-128"/>
              </a:rPr>
              <a:t>New bhajans to be practiced during the monthly bhajan practice; if a bhajan is new, please coordinate with the DC to ensure it is ok to be signed up</a:t>
            </a:r>
          </a:p>
          <a:p>
            <a:pPr marL="285750" indent="-285750" defTabSz="914400" fontAlgn="base">
              <a:buFont typeface="Arial"/>
              <a:buChar char="•"/>
            </a:pPr>
            <a:r>
              <a:rPr lang="en-US" sz="2400" dirty="0">
                <a:solidFill>
                  <a:srgbClr val="FFFFFF"/>
                </a:solidFill>
                <a:latin typeface="Calibri"/>
                <a:ea typeface="MS PGothic" pitchFamily="34" charset="-128"/>
              </a:rPr>
              <a:t>Lead Singers should be seated at the center 15 min prior for easy passing of microphones</a:t>
            </a:r>
          </a:p>
          <a:p>
            <a:pPr marL="285750" indent="-285750" defTabSz="914400" fontAlgn="base">
              <a:buFont typeface="Arial"/>
              <a:buChar char="•"/>
            </a:pPr>
            <a:r>
              <a:rPr lang="en-US" sz="2400" dirty="0">
                <a:solidFill>
                  <a:srgbClr val="FFFFFF"/>
                </a:solidFill>
                <a:latin typeface="Calibri"/>
                <a:ea typeface="MS PGothic" pitchFamily="34" charset="-128"/>
              </a:rPr>
              <a:t>Backup singers to be ready with Chorus mics to assist lead singer(s) if necessary</a:t>
            </a:r>
          </a:p>
          <a:p>
            <a:pPr defTabSz="914400" fontAlgn="base">
              <a:buFont typeface="Times New Roman" pitchFamily="18" charset="0"/>
              <a:buNone/>
            </a:pPr>
            <a:endParaRPr lang="en-US" sz="2400" dirty="0">
              <a:solidFill>
                <a:srgbClr val="FFFFFF"/>
              </a:solidFill>
              <a:latin typeface="Calibri"/>
              <a:ea typeface="MS PGothic" pitchFamily="34" charset="-128"/>
            </a:endParaRPr>
          </a:p>
          <a:p>
            <a:pPr defTabSz="914400"/>
            <a:r>
              <a:rPr lang="en-US" sz="2400" b="1" dirty="0">
                <a:solidFill>
                  <a:srgbClr val="FFFF00"/>
                </a:solidFill>
                <a:latin typeface="Calibri"/>
                <a:ea typeface="MS PGothic" pitchFamily="34" charset="-128"/>
              </a:rPr>
              <a:t>Instrumentalist(s)</a:t>
            </a:r>
            <a:endParaRPr lang="en-US" sz="2400" dirty="0">
              <a:solidFill>
                <a:srgbClr val="FFFF00"/>
              </a:solidFill>
              <a:latin typeface="Calibri"/>
              <a:ea typeface="MS PGothic" pitchFamily="34" charset="-128"/>
            </a:endParaRPr>
          </a:p>
          <a:p>
            <a:pPr marL="285750" indent="-285750" defTabSz="914400">
              <a:buFont typeface="Arial"/>
              <a:buChar char="•"/>
            </a:pPr>
            <a:r>
              <a:rPr lang="en-US" sz="2400" dirty="0">
                <a:solidFill>
                  <a:srgbClr val="FFFFFF"/>
                </a:solidFill>
                <a:latin typeface="Calibri"/>
                <a:ea typeface="MS PGothic" pitchFamily="34" charset="-128"/>
              </a:rPr>
              <a:t>Only assigned instrumentalists should accompany, if multiple instrumentalists are available then they should share the responsibilities of accompanying the bhajans </a:t>
            </a:r>
          </a:p>
        </p:txBody>
      </p:sp>
      <p:sp>
        <p:nvSpPr>
          <p:cNvPr id="3" name="Rectangle 4"/>
          <p:cNvSpPr>
            <a:spLocks noChangeArrowheads="1"/>
          </p:cNvSpPr>
          <p:nvPr/>
        </p:nvSpPr>
        <p:spPr bwMode="auto">
          <a:xfrm>
            <a:off x="311201" y="-76200"/>
            <a:ext cx="6382173" cy="1387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ct val="0"/>
              </a:spcBef>
              <a:spcAft>
                <a:spcPct val="0"/>
              </a:spcAft>
              <a:buSzPct val="100000"/>
            </a:pPr>
            <a:r>
              <a:rPr lang="en-US" altLang="en-US" sz="2800" b="1" dirty="0" smtClean="0">
                <a:solidFill>
                  <a:srgbClr val="09FF01"/>
                </a:solidFill>
                <a:latin typeface="Arial Unicode MS" pitchFamily="34" charset="-128"/>
                <a:ea typeface="Arial Unicode MS" pitchFamily="34" charset="-128"/>
                <a:cs typeface="Arial Unicode MS" pitchFamily="34" charset="-128"/>
              </a:rPr>
              <a:t>Announcements – </a:t>
            </a:r>
            <a:r>
              <a:rPr lang="en-US" altLang="en-US" sz="2800" b="1" dirty="0" smtClean="0">
                <a:solidFill>
                  <a:srgbClr val="FFFF00"/>
                </a:solidFill>
                <a:latin typeface="Arial Unicode MS" pitchFamily="34" charset="-128"/>
                <a:ea typeface="Arial Unicode MS" pitchFamily="34" charset="-128"/>
                <a:cs typeface="Arial Unicode MS" pitchFamily="34" charset="-128"/>
              </a:rPr>
              <a:t>Devotion Guidelines</a:t>
            </a:r>
          </a:p>
          <a:p>
            <a:pPr eaLnBrk="1" fontAlgn="base" hangingPunct="1">
              <a:spcBef>
                <a:spcPct val="0"/>
              </a:spcBef>
              <a:spcAft>
                <a:spcPct val="0"/>
              </a:spcAft>
              <a:buSzPct val="100000"/>
              <a:buFont typeface="Times New Roman" pitchFamily="18" charset="0"/>
              <a:buNone/>
            </a:pPr>
            <a:r>
              <a:rPr lang="en-US" sz="2800" b="1" dirty="0" smtClean="0">
                <a:solidFill>
                  <a:srgbClr val="FFFF00"/>
                </a:solidFill>
                <a:latin typeface="Calibri"/>
              </a:rPr>
              <a:t>Singer(s</a:t>
            </a:r>
            <a:r>
              <a:rPr lang="en-US" sz="2800" b="1" dirty="0">
                <a:solidFill>
                  <a:srgbClr val="FFFF00"/>
                </a:solidFill>
                <a:latin typeface="Calibri"/>
              </a:rPr>
              <a:t>)</a:t>
            </a:r>
            <a:endParaRPr lang="en-US" sz="2800" dirty="0">
              <a:solidFill>
                <a:srgbClr val="FFFF00"/>
              </a:solidFill>
              <a:latin typeface="Calibri"/>
            </a:endParaRPr>
          </a:p>
          <a:p>
            <a:pPr eaLnBrk="1" fontAlgn="base" hangingPunct="1">
              <a:spcBef>
                <a:spcPct val="0"/>
              </a:spcBef>
              <a:spcAft>
                <a:spcPct val="0"/>
              </a:spcAft>
              <a:buSzPct val="100000"/>
            </a:pPr>
            <a:endParaRPr lang="en-US" altLang="en-US" sz="2800" b="1" dirty="0">
              <a:solidFill>
                <a:srgbClr val="FFFF00"/>
              </a:solidFill>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37745402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fill="hold" nodeType="afterEffect">
                                  <p:stCondLst>
                                    <p:cond delay="0"/>
                                  </p:stCondLst>
                                  <p:childTnLst>
                                    <p:set>
                                      <p:cBhvr additive="repl">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0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279254" y="228639"/>
            <a:ext cx="8586594" cy="7109639"/>
          </a:xfrm>
          <a:prstGeom prst="rect">
            <a:avLst/>
          </a:prstGeom>
          <a:noFill/>
        </p:spPr>
        <p:txBody>
          <a:bodyPr wrap="square" rtlCol="0">
            <a:spAutoFit/>
          </a:bodyPr>
          <a:lstStyle/>
          <a:p>
            <a:pPr defTabSz="914400" fontAlgn="base">
              <a:buFont typeface="Times New Roman" pitchFamily="18" charset="0"/>
              <a:buNone/>
            </a:pPr>
            <a:endParaRPr lang="en-US" sz="2400" dirty="0">
              <a:solidFill>
                <a:srgbClr val="FFFFFF"/>
              </a:solidFill>
              <a:latin typeface="Calibri"/>
              <a:ea typeface="MS PGothic" pitchFamily="34" charset="-128"/>
            </a:endParaRPr>
          </a:p>
          <a:p>
            <a:pPr defTabSz="914400"/>
            <a:endParaRPr lang="en-US" sz="2400" b="1" dirty="0">
              <a:solidFill>
                <a:srgbClr val="FFFF00"/>
              </a:solidFill>
              <a:latin typeface="Calibri"/>
              <a:ea typeface="MS PGothic" pitchFamily="34" charset="-128"/>
            </a:endParaRPr>
          </a:p>
          <a:p>
            <a:pPr defTabSz="914400"/>
            <a:r>
              <a:rPr lang="en-US" sz="2400" b="1" dirty="0">
                <a:solidFill>
                  <a:srgbClr val="FFFF00"/>
                </a:solidFill>
                <a:latin typeface="Calibri"/>
                <a:ea typeface="MS PGothic" pitchFamily="34" charset="-128"/>
              </a:rPr>
              <a:t>What:  Swami’s Birthday Celebrations 2014</a:t>
            </a:r>
          </a:p>
          <a:p>
            <a:pPr defTabSz="914400"/>
            <a:r>
              <a:rPr lang="en-US" sz="2400" b="1" dirty="0">
                <a:solidFill>
                  <a:srgbClr val="FFFF00"/>
                </a:solidFill>
                <a:latin typeface="Calibri"/>
                <a:ea typeface="MS PGothic" pitchFamily="34" charset="-128"/>
              </a:rPr>
              <a:t>When: 23-Nov-2014, Sunday</a:t>
            </a:r>
          </a:p>
          <a:p>
            <a:pPr defTabSz="914400"/>
            <a:r>
              <a:rPr lang="en-US" sz="2400" b="1" dirty="0">
                <a:solidFill>
                  <a:srgbClr val="FFFF00"/>
                </a:solidFill>
                <a:latin typeface="Calibri"/>
                <a:ea typeface="MS PGothic" pitchFamily="34" charset="-128"/>
              </a:rPr>
              <a:t>Where: Sunnyvale Hindu Temple</a:t>
            </a:r>
          </a:p>
          <a:p>
            <a:pPr defTabSz="914400"/>
            <a:r>
              <a:rPr lang="en-US" sz="2400" b="1" dirty="0">
                <a:solidFill>
                  <a:srgbClr val="FFFF00"/>
                </a:solidFill>
                <a:latin typeface="Calibri"/>
                <a:ea typeface="MS PGothic" pitchFamily="34" charset="-128"/>
              </a:rPr>
              <a:t>               450 Persian Drive, Sunnyvale</a:t>
            </a:r>
          </a:p>
          <a:p>
            <a:pPr defTabSz="914400"/>
            <a:r>
              <a:rPr lang="en-US" sz="2400" b="1" dirty="0">
                <a:solidFill>
                  <a:srgbClr val="FFFF00"/>
                </a:solidFill>
                <a:latin typeface="Calibri"/>
                <a:ea typeface="MS PGothic" pitchFamily="34" charset="-128"/>
              </a:rPr>
              <a:t>         Also at</a:t>
            </a:r>
          </a:p>
          <a:p>
            <a:pPr defTabSz="914400"/>
            <a:r>
              <a:rPr lang="en-US" sz="2400" b="1" dirty="0">
                <a:solidFill>
                  <a:srgbClr val="FFFF00"/>
                </a:solidFill>
                <a:latin typeface="Calibri"/>
                <a:ea typeface="MS PGothic" pitchFamily="34" charset="-128"/>
              </a:rPr>
              <a:t>               Ben Ali Shrine</a:t>
            </a:r>
          </a:p>
          <a:p>
            <a:pPr defTabSz="914400"/>
            <a:r>
              <a:rPr lang="en-US" sz="2400" b="1" dirty="0">
                <a:solidFill>
                  <a:srgbClr val="FFFF00"/>
                </a:solidFill>
                <a:latin typeface="Calibri"/>
                <a:ea typeface="MS PGothic" pitchFamily="34" charset="-128"/>
              </a:rPr>
              <a:t>               3262 Marysville Blvd, Sacramento</a:t>
            </a:r>
          </a:p>
          <a:p>
            <a:pPr defTabSz="914400"/>
            <a:r>
              <a:rPr lang="en-US" sz="2400" b="1" dirty="0">
                <a:solidFill>
                  <a:srgbClr val="FFFF00"/>
                </a:solidFill>
                <a:latin typeface="Calibri"/>
                <a:ea typeface="MS PGothic" pitchFamily="34" charset="-128"/>
              </a:rPr>
              <a:t>                          </a:t>
            </a:r>
          </a:p>
          <a:p>
            <a:pPr defTabSz="914400"/>
            <a:r>
              <a:rPr lang="en-US" sz="2400" b="1" dirty="0">
                <a:solidFill>
                  <a:srgbClr val="FFFF00"/>
                </a:solidFill>
                <a:latin typeface="Calibri" panose="020F0502020204030204" pitchFamily="34" charset="0"/>
                <a:ea typeface="MS PGothic" pitchFamily="34" charset="-128"/>
                <a:cs typeface="Courier New" panose="02070309020205020404" pitchFamily="49" charset="0"/>
              </a:rPr>
              <a:t>Website:</a:t>
            </a:r>
            <a:r>
              <a:rPr lang="en-US" sz="2000" b="1" dirty="0">
                <a:solidFill>
                  <a:srgbClr val="00B0F0"/>
                </a:solidFill>
                <a:latin typeface="Courier New" panose="02070309020205020404" pitchFamily="49" charset="0"/>
                <a:ea typeface="MS PGothic" pitchFamily="34" charset="-128"/>
                <a:cs typeface="Courier New" panose="02070309020205020404" pitchFamily="49" charset="0"/>
              </a:rPr>
              <a:t> http://www.region7saicenters.org/birthday/</a:t>
            </a:r>
          </a:p>
          <a:p>
            <a:pPr defTabSz="914400"/>
            <a:r>
              <a:rPr lang="en-US" sz="2400" b="1" dirty="0">
                <a:solidFill>
                  <a:srgbClr val="FFFF00"/>
                </a:solidFill>
                <a:latin typeface="Calibri"/>
                <a:ea typeface="MS PGothic" pitchFamily="34" charset="-128"/>
              </a:rPr>
              <a:t>Details in center e-mail.</a:t>
            </a:r>
          </a:p>
          <a:p>
            <a:pPr defTabSz="914400"/>
            <a:r>
              <a:rPr lang="en-US" sz="2400" b="1" dirty="0">
                <a:solidFill>
                  <a:srgbClr val="FFFF00"/>
                </a:solidFill>
                <a:latin typeface="Calibri"/>
                <a:ea typeface="MS PGothic" pitchFamily="34" charset="-128"/>
              </a:rPr>
              <a:t> </a:t>
            </a:r>
          </a:p>
          <a:p>
            <a:pPr defTabSz="914400"/>
            <a:r>
              <a:rPr lang="en-US" sz="2400" b="1" dirty="0">
                <a:solidFill>
                  <a:srgbClr val="FFFF00"/>
                </a:solidFill>
                <a:latin typeface="Calibri"/>
                <a:ea typeface="MS PGothic" pitchFamily="34" charset="-128"/>
              </a:rPr>
              <a:t>What: </a:t>
            </a:r>
            <a:r>
              <a:rPr lang="en-US" sz="2400" b="1" dirty="0">
                <a:solidFill>
                  <a:srgbClr val="FF0000"/>
                </a:solidFill>
                <a:latin typeface="Calibri"/>
                <a:ea typeface="MS PGothic" pitchFamily="34" charset="-128"/>
              </a:rPr>
              <a:t>Morning Prayers </a:t>
            </a:r>
          </a:p>
          <a:p>
            <a:pPr defTabSz="914400"/>
            <a:r>
              <a:rPr lang="en-US" sz="2400" b="1" dirty="0">
                <a:solidFill>
                  <a:srgbClr val="FFFF00"/>
                </a:solidFill>
                <a:latin typeface="Calibri"/>
                <a:ea typeface="MS PGothic" pitchFamily="34" charset="-128"/>
              </a:rPr>
              <a:t>When: August 25th to Nov 23rd, everyday from 5:45-6:30 AM</a:t>
            </a:r>
          </a:p>
          <a:p>
            <a:pPr defTabSz="914400"/>
            <a:r>
              <a:rPr lang="en-US" sz="2400" b="1" dirty="0">
                <a:solidFill>
                  <a:srgbClr val="FFFF00"/>
                </a:solidFill>
                <a:latin typeface="Calibri"/>
                <a:ea typeface="MS PGothic" pitchFamily="34" charset="-128"/>
              </a:rPr>
              <a:t>Dial-in: (513) 386-0000, Conference ID:  934183# </a:t>
            </a:r>
          </a:p>
          <a:p>
            <a:pPr defTabSz="914400"/>
            <a:r>
              <a:rPr lang="en-US" sz="2400" b="1" dirty="0">
                <a:solidFill>
                  <a:srgbClr val="FFFF00"/>
                </a:solidFill>
                <a:latin typeface="Calibri"/>
                <a:ea typeface="MS PGothic" pitchFamily="34" charset="-128"/>
              </a:rPr>
              <a:t>Format: 21 OMs, English </a:t>
            </a:r>
            <a:r>
              <a:rPr lang="en-US" sz="2400" b="1" dirty="0" err="1">
                <a:solidFill>
                  <a:srgbClr val="FFFF00"/>
                </a:solidFill>
                <a:latin typeface="Calibri"/>
                <a:ea typeface="MS PGothic" pitchFamily="34" charset="-128"/>
              </a:rPr>
              <a:t>Suprabhatam</a:t>
            </a:r>
            <a:r>
              <a:rPr lang="en-US" sz="2400" b="1" dirty="0">
                <a:solidFill>
                  <a:srgbClr val="FFFF00"/>
                </a:solidFill>
                <a:latin typeface="Calibri"/>
                <a:ea typeface="MS PGothic" pitchFamily="34" charset="-128"/>
              </a:rPr>
              <a:t>, Multi Faith Chants, Veda Chanting</a:t>
            </a:r>
          </a:p>
          <a:p>
            <a:pPr defTabSz="914400"/>
            <a:endParaRPr lang="en-US" sz="2400" dirty="0">
              <a:solidFill>
                <a:srgbClr val="FFFF00"/>
              </a:solidFill>
              <a:latin typeface="Calibri"/>
              <a:ea typeface="MS PGothic" pitchFamily="34" charset="-128"/>
            </a:endParaRPr>
          </a:p>
        </p:txBody>
      </p:sp>
      <p:sp>
        <p:nvSpPr>
          <p:cNvPr id="3" name="Rectangle 4"/>
          <p:cNvSpPr>
            <a:spLocks noChangeArrowheads="1"/>
          </p:cNvSpPr>
          <p:nvPr/>
        </p:nvSpPr>
        <p:spPr bwMode="auto">
          <a:xfrm>
            <a:off x="311201" y="-76200"/>
            <a:ext cx="4261401" cy="95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ct val="0"/>
              </a:spcBef>
              <a:spcAft>
                <a:spcPct val="0"/>
              </a:spcAft>
              <a:buSzPct val="100000"/>
            </a:pPr>
            <a:r>
              <a:rPr lang="en-US" altLang="en-US" sz="2800" b="1" dirty="0" smtClean="0">
                <a:solidFill>
                  <a:srgbClr val="09FF01"/>
                </a:solidFill>
                <a:latin typeface="Arial Unicode MS" pitchFamily="34" charset="-128"/>
                <a:ea typeface="Arial Unicode MS" pitchFamily="34" charset="-128"/>
                <a:cs typeface="Arial Unicode MS" pitchFamily="34" charset="-128"/>
              </a:rPr>
              <a:t>Announcements – </a:t>
            </a:r>
            <a:r>
              <a:rPr lang="en-US" altLang="en-US" sz="2800" b="1" dirty="0" smtClean="0">
                <a:solidFill>
                  <a:srgbClr val="FFFF00"/>
                </a:solidFill>
                <a:latin typeface="Arial Unicode MS" pitchFamily="34" charset="-128"/>
                <a:ea typeface="Arial Unicode MS" pitchFamily="34" charset="-128"/>
                <a:cs typeface="Arial Unicode MS" pitchFamily="34" charset="-128"/>
              </a:rPr>
              <a:t>Events</a:t>
            </a:r>
          </a:p>
          <a:p>
            <a:pPr eaLnBrk="1" fontAlgn="base" hangingPunct="1">
              <a:spcBef>
                <a:spcPct val="0"/>
              </a:spcBef>
              <a:spcAft>
                <a:spcPct val="0"/>
              </a:spcAft>
              <a:buSzPct val="100000"/>
              <a:buFont typeface="Times New Roman" pitchFamily="18" charset="0"/>
              <a:buNone/>
            </a:pPr>
            <a:endParaRPr lang="en-US" sz="2800" dirty="0">
              <a:solidFill>
                <a:srgbClr val="FFFF00"/>
              </a:solidFill>
              <a:latin typeface="Calibri"/>
            </a:endParaRPr>
          </a:p>
        </p:txBody>
      </p:sp>
    </p:spTree>
    <p:extLst>
      <p:ext uri="{BB962C8B-B14F-4D97-AF65-F5344CB8AC3E}">
        <p14:creationId xmlns:p14="http://schemas.microsoft.com/office/powerpoint/2010/main" val="24551252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fill="hold" nodeType="afterEffect">
                                  <p:stCondLst>
                                    <p:cond delay="0"/>
                                  </p:stCondLst>
                                  <p:childTnLst>
                                    <p:set>
                                      <p:cBhvr additive="repl">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0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279254" y="228600"/>
            <a:ext cx="8586594" cy="3785652"/>
          </a:xfrm>
          <a:prstGeom prst="rect">
            <a:avLst/>
          </a:prstGeom>
          <a:noFill/>
        </p:spPr>
        <p:txBody>
          <a:bodyPr wrap="square" rtlCol="0">
            <a:spAutoFit/>
          </a:bodyPr>
          <a:lstStyle/>
          <a:p>
            <a:pPr defTabSz="914400" fontAlgn="base">
              <a:buFont typeface="Times New Roman" pitchFamily="18" charset="0"/>
              <a:buNone/>
            </a:pPr>
            <a:endParaRPr lang="en-US" sz="2400" dirty="0">
              <a:solidFill>
                <a:srgbClr val="FFFFFF"/>
              </a:solidFill>
              <a:latin typeface="Calibri"/>
              <a:ea typeface="MS PGothic" pitchFamily="34" charset="-128"/>
            </a:endParaRPr>
          </a:p>
          <a:p>
            <a:pPr defTabSz="914400"/>
            <a:endParaRPr lang="en-US" sz="2400" b="1" dirty="0">
              <a:solidFill>
                <a:srgbClr val="FFFF00"/>
              </a:solidFill>
              <a:latin typeface="Calibri"/>
              <a:ea typeface="MS PGothic" pitchFamily="34" charset="-128"/>
            </a:endParaRPr>
          </a:p>
          <a:p>
            <a:pPr defTabSz="914400"/>
            <a:r>
              <a:rPr lang="en-US" sz="2400" b="1" dirty="0">
                <a:solidFill>
                  <a:srgbClr val="FFFF00"/>
                </a:solidFill>
                <a:latin typeface="Calibri"/>
                <a:ea typeface="MS PGothic" pitchFamily="34" charset="-128"/>
              </a:rPr>
              <a:t>What:  Swami’s Birthday Celebrations 2014</a:t>
            </a:r>
          </a:p>
          <a:p>
            <a:pPr defTabSz="914400"/>
            <a:r>
              <a:rPr lang="en-US" sz="2400" b="1" dirty="0">
                <a:solidFill>
                  <a:srgbClr val="FFFF00"/>
                </a:solidFill>
                <a:latin typeface="Calibri"/>
                <a:ea typeface="MS PGothic" pitchFamily="34" charset="-128"/>
              </a:rPr>
              <a:t>When: 8:00AM to 11:00AM, 22-Nov-2014, Saturday </a:t>
            </a:r>
          </a:p>
          <a:p>
            <a:pPr defTabSz="914400"/>
            <a:r>
              <a:rPr lang="en-US" sz="2400" b="1" dirty="0">
                <a:solidFill>
                  <a:srgbClr val="FFFF00"/>
                </a:solidFill>
                <a:latin typeface="Calibri"/>
                <a:ea typeface="MS PGothic" pitchFamily="34" charset="-128"/>
              </a:rPr>
              <a:t>Where: Divine Sciences Center</a:t>
            </a:r>
          </a:p>
          <a:p>
            <a:pPr defTabSz="914400"/>
            <a:r>
              <a:rPr lang="en-US" sz="2400" b="1" dirty="0">
                <a:solidFill>
                  <a:srgbClr val="FFFF00"/>
                </a:solidFill>
                <a:latin typeface="Calibri"/>
                <a:ea typeface="MS PGothic" pitchFamily="34" charset="-128"/>
              </a:rPr>
              <a:t>               1540 Hicks </a:t>
            </a:r>
            <a:r>
              <a:rPr lang="en-US" sz="2400" b="1" dirty="0" err="1">
                <a:solidFill>
                  <a:srgbClr val="FFFF00"/>
                </a:solidFill>
                <a:latin typeface="Calibri"/>
                <a:ea typeface="MS PGothic" pitchFamily="34" charset="-128"/>
              </a:rPr>
              <a:t>Avenue,San</a:t>
            </a:r>
            <a:r>
              <a:rPr lang="en-US" sz="2400" b="1" dirty="0">
                <a:solidFill>
                  <a:srgbClr val="FFFF00"/>
                </a:solidFill>
                <a:latin typeface="Calibri"/>
                <a:ea typeface="MS PGothic" pitchFamily="34" charset="-128"/>
              </a:rPr>
              <a:t> Jose</a:t>
            </a:r>
          </a:p>
          <a:p>
            <a:pPr defTabSz="914400"/>
            <a:endParaRPr lang="en-US" sz="2400" b="1" dirty="0">
              <a:solidFill>
                <a:srgbClr val="FFFF00"/>
              </a:solidFill>
              <a:latin typeface="Calibri"/>
              <a:ea typeface="MS PGothic" pitchFamily="34" charset="-128"/>
            </a:endParaRPr>
          </a:p>
          <a:p>
            <a:pPr defTabSz="914400"/>
            <a:r>
              <a:rPr lang="en-US" sz="2400" b="1" dirty="0">
                <a:solidFill>
                  <a:srgbClr val="FFFF00"/>
                </a:solidFill>
                <a:latin typeface="Calibri"/>
                <a:ea typeface="MS PGothic" pitchFamily="34" charset="-128"/>
              </a:rPr>
              <a:t>Details in center e-mail.</a:t>
            </a:r>
          </a:p>
          <a:p>
            <a:pPr defTabSz="914400"/>
            <a:r>
              <a:rPr lang="en-US" sz="2400" b="1" dirty="0">
                <a:solidFill>
                  <a:srgbClr val="FFFF00"/>
                </a:solidFill>
                <a:latin typeface="Calibri"/>
                <a:ea typeface="MS PGothic" pitchFamily="34" charset="-128"/>
              </a:rPr>
              <a:t> </a:t>
            </a:r>
          </a:p>
          <a:p>
            <a:pPr defTabSz="914400"/>
            <a:endParaRPr lang="en-US" sz="2400" dirty="0">
              <a:solidFill>
                <a:srgbClr val="FFFF00"/>
              </a:solidFill>
              <a:latin typeface="Calibri"/>
              <a:ea typeface="MS PGothic" pitchFamily="34" charset="-128"/>
            </a:endParaRPr>
          </a:p>
        </p:txBody>
      </p:sp>
      <p:sp>
        <p:nvSpPr>
          <p:cNvPr id="3" name="Rectangle 4"/>
          <p:cNvSpPr>
            <a:spLocks noChangeArrowheads="1"/>
          </p:cNvSpPr>
          <p:nvPr/>
        </p:nvSpPr>
        <p:spPr bwMode="auto">
          <a:xfrm>
            <a:off x="311201" y="-76200"/>
            <a:ext cx="4261401" cy="95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ct val="0"/>
              </a:spcBef>
              <a:spcAft>
                <a:spcPct val="0"/>
              </a:spcAft>
              <a:buSzPct val="100000"/>
            </a:pPr>
            <a:r>
              <a:rPr lang="en-US" altLang="en-US" sz="2800" b="1" dirty="0" smtClean="0">
                <a:solidFill>
                  <a:srgbClr val="09FF01"/>
                </a:solidFill>
                <a:latin typeface="Arial Unicode MS" pitchFamily="34" charset="-128"/>
                <a:ea typeface="Arial Unicode MS" pitchFamily="34" charset="-128"/>
                <a:cs typeface="Arial Unicode MS" pitchFamily="34" charset="-128"/>
              </a:rPr>
              <a:t>Announcements – </a:t>
            </a:r>
            <a:r>
              <a:rPr lang="en-US" altLang="en-US" sz="2800" b="1" dirty="0" smtClean="0">
                <a:solidFill>
                  <a:srgbClr val="FFFF00"/>
                </a:solidFill>
                <a:latin typeface="Arial Unicode MS" pitchFamily="34" charset="-128"/>
                <a:ea typeface="Arial Unicode MS" pitchFamily="34" charset="-128"/>
                <a:cs typeface="Arial Unicode MS" pitchFamily="34" charset="-128"/>
              </a:rPr>
              <a:t>Events</a:t>
            </a:r>
          </a:p>
          <a:p>
            <a:pPr eaLnBrk="1" fontAlgn="base" hangingPunct="1">
              <a:spcBef>
                <a:spcPct val="0"/>
              </a:spcBef>
              <a:spcAft>
                <a:spcPct val="0"/>
              </a:spcAft>
              <a:buSzPct val="100000"/>
              <a:buFont typeface="Times New Roman" pitchFamily="18" charset="0"/>
              <a:buNone/>
            </a:pPr>
            <a:endParaRPr lang="en-US" sz="2800" dirty="0">
              <a:solidFill>
                <a:srgbClr val="FFFF00"/>
              </a:solidFill>
              <a:latin typeface="Calibri"/>
            </a:endParaRPr>
          </a:p>
        </p:txBody>
      </p:sp>
    </p:spTree>
    <p:extLst>
      <p:ext uri="{BB962C8B-B14F-4D97-AF65-F5344CB8AC3E}">
        <p14:creationId xmlns:p14="http://schemas.microsoft.com/office/powerpoint/2010/main" val="26644157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fill="hold" nodeType="afterEffect">
                                  <p:stCondLst>
                                    <p:cond delay="0"/>
                                  </p:stCondLst>
                                  <p:childTnLst>
                                    <p:set>
                                      <p:cBhvr additive="repl">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b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191490" name="Group 20"/>
          <p:cNvGrpSpPr>
            <a:grpSpLocks/>
          </p:cNvGrpSpPr>
          <p:nvPr/>
        </p:nvGrpSpPr>
        <p:grpSpPr bwMode="auto">
          <a:xfrm>
            <a:off x="2133600" y="1295358"/>
            <a:ext cx="4953000" cy="1086743"/>
            <a:chOff x="2133600" y="1997074"/>
            <a:chExt cx="4953001" cy="1086745"/>
          </a:xfrm>
        </p:grpSpPr>
        <p:sp>
          <p:nvSpPr>
            <p:cNvPr id="191494" name="TextBox 23"/>
            <p:cNvSpPr txBox="1">
              <a:spLocks noChangeArrowheads="1"/>
            </p:cNvSpPr>
            <p:nvPr/>
          </p:nvSpPr>
          <p:spPr bwMode="auto">
            <a:xfrm>
              <a:off x="2133600" y="2006599"/>
              <a:ext cx="4871848" cy="1077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Clr>
                  <a:srgbClr val="000000"/>
                </a:buClr>
                <a:buSzPct val="100000"/>
                <a:buFont typeface="Times New Roman" pitchFamily="18" charset="0"/>
                <a:buNone/>
              </a:pPr>
              <a:r>
                <a:rPr lang="en-US" altLang="en-US" sz="3200" b="1">
                  <a:solidFill>
                    <a:srgbClr val="FFFF00"/>
                  </a:solidFill>
                  <a:latin typeface="Arial" charset="0"/>
                  <a:ea typeface="MS PGothic" pitchFamily="34" charset="-128"/>
                </a:rPr>
                <a:t> om śantih śantih śantih</a:t>
              </a:r>
            </a:p>
            <a:p>
              <a:pPr fontAlgn="base">
                <a:spcBef>
                  <a:spcPct val="0"/>
                </a:spcBef>
                <a:spcAft>
                  <a:spcPct val="0"/>
                </a:spcAft>
                <a:buClr>
                  <a:srgbClr val="000000"/>
                </a:buClr>
                <a:buSzPct val="100000"/>
                <a:buFont typeface="Times New Roman" pitchFamily="18" charset="0"/>
                <a:buNone/>
              </a:pPr>
              <a:endParaRPr lang="en-US" altLang="en-US" sz="3200" b="1">
                <a:solidFill>
                  <a:srgbClr val="FFFF00"/>
                </a:solidFill>
                <a:latin typeface="Arial" charset="0"/>
                <a:ea typeface="MS PGothic" pitchFamily="34" charset="-128"/>
              </a:endParaRPr>
            </a:p>
          </p:txBody>
        </p:sp>
        <p:cxnSp>
          <p:nvCxnSpPr>
            <p:cNvPr id="191495" name="Straight Connector 5"/>
            <p:cNvCxnSpPr>
              <a:cxnSpLocks noChangeShapeType="1"/>
            </p:cNvCxnSpPr>
            <p:nvPr/>
          </p:nvCxnSpPr>
          <p:spPr bwMode="auto">
            <a:xfrm>
              <a:off x="3759200" y="2514600"/>
              <a:ext cx="127000" cy="1588"/>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91496" name="Straight Connector 6"/>
            <p:cNvCxnSpPr>
              <a:cxnSpLocks noChangeShapeType="1"/>
            </p:cNvCxnSpPr>
            <p:nvPr/>
          </p:nvCxnSpPr>
          <p:spPr bwMode="auto">
            <a:xfrm rot="-5400000" flipH="1" flipV="1">
              <a:off x="6180138" y="2065337"/>
              <a:ext cx="136525" cy="0"/>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91497" name="Oval 7"/>
            <p:cNvSpPr>
              <a:spLocks noChangeAspect="1"/>
            </p:cNvSpPr>
            <p:nvPr/>
          </p:nvSpPr>
          <p:spPr bwMode="auto">
            <a:xfrm>
              <a:off x="2687638" y="2154237"/>
              <a:ext cx="55562" cy="55562"/>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grpSp>
          <p:nvGrpSpPr>
            <p:cNvPr id="191498" name="Group 15"/>
            <p:cNvGrpSpPr>
              <a:grpSpLocks/>
            </p:cNvGrpSpPr>
            <p:nvPr/>
          </p:nvGrpSpPr>
          <p:grpSpPr bwMode="auto">
            <a:xfrm>
              <a:off x="7010400" y="2163758"/>
              <a:ext cx="76201" cy="274639"/>
              <a:chOff x="8001000" y="2826481"/>
              <a:chExt cx="76201" cy="320455"/>
            </a:xfrm>
          </p:grpSpPr>
          <p:cxnSp>
            <p:nvCxnSpPr>
              <p:cNvPr id="191506" name="Straight Connector 16"/>
              <p:cNvCxnSpPr>
                <a:cxnSpLocks noChangeShapeType="1"/>
              </p:cNvCxnSpPr>
              <p:nvPr/>
            </p:nvCxnSpPr>
            <p:spPr bwMode="auto">
              <a:xfrm rot="-5400000" flipH="1" flipV="1">
                <a:off x="7840774" y="2986713"/>
                <a:ext cx="320454"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91507" name="Straight Connector 17"/>
              <p:cNvCxnSpPr>
                <a:cxnSpLocks noChangeShapeType="1"/>
              </p:cNvCxnSpPr>
              <p:nvPr/>
            </p:nvCxnSpPr>
            <p:spPr bwMode="auto">
              <a:xfrm rot="-5400000" flipH="1" flipV="1">
                <a:off x="7916974" y="2986713"/>
                <a:ext cx="320454"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191499" name="Straight Connector 9"/>
            <p:cNvCxnSpPr>
              <a:cxnSpLocks noChangeShapeType="1"/>
            </p:cNvCxnSpPr>
            <p:nvPr/>
          </p:nvCxnSpPr>
          <p:spPr bwMode="auto">
            <a:xfrm>
              <a:off x="4953001" y="2514600"/>
              <a:ext cx="128588" cy="1588"/>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91500" name="Straight Connector 10"/>
            <p:cNvCxnSpPr>
              <a:cxnSpLocks noChangeShapeType="1"/>
            </p:cNvCxnSpPr>
            <p:nvPr/>
          </p:nvCxnSpPr>
          <p:spPr bwMode="auto">
            <a:xfrm>
              <a:off x="3276600" y="2208212"/>
              <a:ext cx="128588"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91501" name="Straight Connector 11"/>
            <p:cNvCxnSpPr>
              <a:cxnSpLocks noChangeShapeType="1"/>
            </p:cNvCxnSpPr>
            <p:nvPr/>
          </p:nvCxnSpPr>
          <p:spPr bwMode="auto">
            <a:xfrm>
              <a:off x="4443413" y="2208212"/>
              <a:ext cx="128587"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91502" name="Straight Connector 12"/>
            <p:cNvCxnSpPr>
              <a:cxnSpLocks noChangeShapeType="1"/>
            </p:cNvCxnSpPr>
            <p:nvPr/>
          </p:nvCxnSpPr>
          <p:spPr bwMode="auto">
            <a:xfrm>
              <a:off x="5664201" y="2208212"/>
              <a:ext cx="127000"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91503" name="Oval 13"/>
            <p:cNvSpPr>
              <a:spLocks noChangeAspect="1"/>
            </p:cNvSpPr>
            <p:nvPr/>
          </p:nvSpPr>
          <p:spPr bwMode="auto">
            <a:xfrm>
              <a:off x="3962400" y="2514600"/>
              <a:ext cx="55563" cy="55563"/>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sp>
          <p:nvSpPr>
            <p:cNvPr id="191504" name="Oval 14"/>
            <p:cNvSpPr>
              <a:spLocks noChangeAspect="1"/>
            </p:cNvSpPr>
            <p:nvPr/>
          </p:nvSpPr>
          <p:spPr bwMode="auto">
            <a:xfrm>
              <a:off x="5181601" y="2514600"/>
              <a:ext cx="53975" cy="55563"/>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sp>
          <p:nvSpPr>
            <p:cNvPr id="191505" name="Oval 19"/>
            <p:cNvSpPr>
              <a:spLocks noChangeAspect="1"/>
            </p:cNvSpPr>
            <p:nvPr/>
          </p:nvSpPr>
          <p:spPr bwMode="auto">
            <a:xfrm>
              <a:off x="6375401" y="2514600"/>
              <a:ext cx="55563" cy="55563"/>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grpSp>
      <p:sp>
        <p:nvSpPr>
          <p:cNvPr id="191491" name="TextBox 21"/>
          <p:cNvSpPr txBox="1">
            <a:spLocks noChangeArrowheads="1"/>
          </p:cNvSpPr>
          <p:nvPr/>
        </p:nvSpPr>
        <p:spPr bwMode="auto">
          <a:xfrm>
            <a:off x="2590856" y="2895600"/>
            <a:ext cx="40847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Clr>
                <a:srgbClr val="000000"/>
              </a:buClr>
              <a:buSzPct val="100000"/>
              <a:buFont typeface="Times New Roman" pitchFamily="18" charset="0"/>
              <a:buNone/>
            </a:pPr>
            <a:r>
              <a:rPr lang="en-US" altLang="en-US" sz="2800" b="1">
                <a:solidFill>
                  <a:srgbClr val="FFFFFF"/>
                </a:solidFill>
                <a:latin typeface="Arial" charset="0"/>
                <a:ea typeface="MS PGothic" pitchFamily="34" charset="-128"/>
              </a:rPr>
              <a:t>om peace peace peace</a:t>
            </a:r>
          </a:p>
        </p:txBody>
      </p:sp>
      <p:cxnSp>
        <p:nvCxnSpPr>
          <p:cNvPr id="191492" name="Straight Connector 22"/>
          <p:cNvCxnSpPr>
            <a:cxnSpLocks noChangeShapeType="1"/>
          </p:cNvCxnSpPr>
          <p:nvPr/>
        </p:nvCxnSpPr>
        <p:spPr bwMode="auto">
          <a:xfrm rot="-5400000" flipH="1" flipV="1">
            <a:off x="6415952" y="3185319"/>
            <a:ext cx="274639"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91493" name="Straight Connector 23"/>
          <p:cNvCxnSpPr>
            <a:cxnSpLocks noChangeShapeType="1"/>
          </p:cNvCxnSpPr>
          <p:nvPr/>
        </p:nvCxnSpPr>
        <p:spPr bwMode="auto">
          <a:xfrm rot="-5400000" flipH="1" flipV="1">
            <a:off x="6492155" y="3185319"/>
            <a:ext cx="274639"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388117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0"/>
            <a:ext cx="9144000" cy="6858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endParaRPr kumimoji="0" lang="en-US" sz="1800" b="0" i="0" u="none" strike="noStrike" cap="none" normalizeH="0" baseline="0" smtClean="0">
              <a:ln>
                <a:noFill/>
              </a:ln>
              <a:solidFill>
                <a:schemeClr val="bg1"/>
              </a:solidFill>
              <a:effectLst/>
              <a:latin typeface="Arial Unicode MS" pitchFamily="32" charset="0"/>
              <a:ea typeface="MS PGothic" pitchFamily="34" charset="-128"/>
            </a:endParaRPr>
          </a:p>
        </p:txBody>
      </p:sp>
      <p:pic>
        <p:nvPicPr>
          <p:cNvPr id="440322" name="Picture 1"/>
          <p:cNvPicPr>
            <a:picLocks noChangeAspect="1" noChangeArrowheads="1"/>
          </p:cNvPicPr>
          <p:nvPr/>
        </p:nvPicPr>
        <p:blipFill>
          <a:blip r:embed="rId3">
            <a:extLst>
              <a:ext uri="{28A0092B-C50C-407E-A947-70E740481C1C}">
                <a14:useLocalDpi xmlns:a14="http://schemas.microsoft.com/office/drawing/2010/main" val="0"/>
              </a:ext>
            </a:extLst>
          </a:blip>
          <a:srcRect l="-1086" r="-1091"/>
          <a:stretch>
            <a:fillRect/>
          </a:stretch>
        </p:blipFill>
        <p:spPr bwMode="auto">
          <a:xfrm>
            <a:off x="1143000" y="0"/>
            <a:ext cx="7010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1466833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b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3" name="Picture 22" descr="b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800" y="0"/>
            <a:ext cx="8777304" cy="6858000"/>
          </a:xfrm>
          <a:prstGeom prst="rect">
            <a:avLst/>
          </a:prstGeom>
        </p:spPr>
      </p:pic>
      <p:sp>
        <p:nvSpPr>
          <p:cNvPr id="445442" name="Title 1"/>
          <p:cNvSpPr>
            <a:spLocks noGrp="1"/>
          </p:cNvSpPr>
          <p:nvPr>
            <p:ph type="title" idx="4294967295"/>
          </p:nvPr>
        </p:nvSpPr>
        <p:spPr>
          <a:xfrm>
            <a:off x="457200" y="198439"/>
            <a:ext cx="8229600" cy="563563"/>
          </a:xfrm>
        </p:spPr>
        <p:txBody>
          <a:bodyPr/>
          <a:lstStyle/>
          <a:p>
            <a:pPr eaLnBrk="1" hangingPunct="1"/>
            <a:r>
              <a:rPr lang="en-US" altLang="en-US" sz="3600" b="1" dirty="0" err="1" smtClean="0">
                <a:solidFill>
                  <a:srgbClr val="1CFF05"/>
                </a:solidFill>
                <a:ea typeface="MS PGothic" pitchFamily="34" charset="-128"/>
              </a:rPr>
              <a:t>Gayatri</a:t>
            </a:r>
            <a:r>
              <a:rPr lang="en-US" altLang="en-US" sz="3600" b="1" dirty="0" smtClean="0">
                <a:solidFill>
                  <a:srgbClr val="1CFF05"/>
                </a:solidFill>
                <a:ea typeface="MS PGothic" pitchFamily="34" charset="-128"/>
              </a:rPr>
              <a:t> Mantra (x11)</a:t>
            </a:r>
          </a:p>
        </p:txBody>
      </p:sp>
      <p:sp>
        <p:nvSpPr>
          <p:cNvPr id="445443" name="Content Placeholder 2"/>
          <p:cNvSpPr>
            <a:spLocks noGrp="1"/>
          </p:cNvSpPr>
          <p:nvPr>
            <p:ph idx="4294967295"/>
          </p:nvPr>
        </p:nvSpPr>
        <p:spPr>
          <a:xfrm>
            <a:off x="457200" y="1524000"/>
            <a:ext cx="8229600" cy="4267200"/>
          </a:xfrm>
        </p:spPr>
        <p:txBody>
          <a:bodyPr/>
          <a:lstStyle/>
          <a:p>
            <a:pPr algn="ctr" eaLnBrk="1" hangingPunct="1">
              <a:spcBef>
                <a:spcPts val="900"/>
              </a:spcBef>
              <a:spcAft>
                <a:spcPts val="400"/>
              </a:spcAft>
              <a:buFontTx/>
              <a:buNone/>
            </a:pPr>
            <a:r>
              <a:rPr lang="en-US" altLang="en-US" sz="2600" smtClean="0">
                <a:solidFill>
                  <a:srgbClr val="FFFF00"/>
                </a:solidFill>
                <a:ea typeface="MS PGothic" pitchFamily="34" charset="-128"/>
              </a:rPr>
              <a:t>Om bhur-bhuv</a:t>
            </a:r>
            <a:r>
              <a:rPr lang="en-US" altLang="en-US" sz="2600" u="sng" smtClean="0">
                <a:solidFill>
                  <a:srgbClr val="FFFF00"/>
                </a:solidFill>
                <a:ea typeface="MS PGothic" pitchFamily="34" charset="-128"/>
              </a:rPr>
              <a:t>a</a:t>
            </a:r>
            <a:r>
              <a:rPr lang="en-US" altLang="en-US" sz="2600" smtClean="0">
                <a:solidFill>
                  <a:srgbClr val="FFFF00"/>
                </a:solidFill>
                <a:ea typeface="MS PGothic" pitchFamily="34" charset="-128"/>
              </a:rPr>
              <a:t>s-suvah</a:t>
            </a:r>
          </a:p>
          <a:p>
            <a:pPr algn="ctr" eaLnBrk="1" hangingPunct="1">
              <a:spcBef>
                <a:spcPts val="900"/>
              </a:spcBef>
              <a:spcAft>
                <a:spcPts val="400"/>
              </a:spcAft>
              <a:buFontTx/>
              <a:buNone/>
            </a:pPr>
            <a:r>
              <a:rPr lang="en-US" altLang="en-US" sz="2600" smtClean="0">
                <a:solidFill>
                  <a:srgbClr val="FFFF00"/>
                </a:solidFill>
                <a:ea typeface="MS PGothic" pitchFamily="34" charset="-128"/>
              </a:rPr>
              <a:t>Tat-sav</a:t>
            </a:r>
            <a:r>
              <a:rPr lang="en-US" altLang="en-US" sz="2600" u="sng" smtClean="0">
                <a:solidFill>
                  <a:srgbClr val="FFFF00"/>
                </a:solidFill>
                <a:ea typeface="MS PGothic" pitchFamily="34" charset="-128"/>
              </a:rPr>
              <a:t>i</a:t>
            </a:r>
            <a:r>
              <a:rPr lang="en-US" altLang="en-US" sz="2600" smtClean="0">
                <a:solidFill>
                  <a:srgbClr val="FFFF00"/>
                </a:solidFill>
                <a:ea typeface="MS PGothic" pitchFamily="34" charset="-128"/>
              </a:rPr>
              <a:t>tur-vareny</a:t>
            </a:r>
            <a:r>
              <a:rPr lang="en-US" altLang="en-US" sz="2600" u="sng" smtClean="0">
                <a:solidFill>
                  <a:srgbClr val="FFFF00"/>
                </a:solidFill>
                <a:ea typeface="MS PGothic" pitchFamily="34" charset="-128"/>
              </a:rPr>
              <a:t>a</a:t>
            </a:r>
            <a:r>
              <a:rPr lang="en-US" altLang="en-US" sz="2600" smtClean="0">
                <a:solidFill>
                  <a:srgbClr val="FFFF00"/>
                </a:solidFill>
                <a:ea typeface="MS PGothic" pitchFamily="34" charset="-128"/>
              </a:rPr>
              <a:t>m bhargo d</a:t>
            </a:r>
            <a:r>
              <a:rPr lang="en-US" altLang="en-US" sz="2600" u="sng" smtClean="0">
                <a:solidFill>
                  <a:srgbClr val="FFFF00"/>
                </a:solidFill>
                <a:ea typeface="MS PGothic" pitchFamily="34" charset="-128"/>
              </a:rPr>
              <a:t>e</a:t>
            </a:r>
            <a:r>
              <a:rPr lang="en-US" altLang="en-US" sz="2600" smtClean="0">
                <a:solidFill>
                  <a:srgbClr val="FFFF00"/>
                </a:solidFill>
                <a:ea typeface="MS PGothic" pitchFamily="34" charset="-128"/>
              </a:rPr>
              <a:t>vasya dhimahi</a:t>
            </a:r>
          </a:p>
          <a:p>
            <a:pPr algn="ctr" eaLnBrk="1" hangingPunct="1">
              <a:spcBef>
                <a:spcPts val="900"/>
              </a:spcBef>
              <a:spcAft>
                <a:spcPts val="400"/>
              </a:spcAft>
              <a:buFontTx/>
              <a:buNone/>
            </a:pPr>
            <a:r>
              <a:rPr lang="en-US" altLang="en-US" sz="2600" smtClean="0">
                <a:solidFill>
                  <a:srgbClr val="FFFF00"/>
                </a:solidFill>
                <a:ea typeface="MS PGothic" pitchFamily="34" charset="-128"/>
              </a:rPr>
              <a:t>dhiyo yo nah pracodayat</a:t>
            </a:r>
          </a:p>
          <a:p>
            <a:pPr algn="ctr" eaLnBrk="1" hangingPunct="1">
              <a:spcBef>
                <a:spcPts val="900"/>
              </a:spcBef>
              <a:spcAft>
                <a:spcPts val="400"/>
              </a:spcAft>
              <a:buFontTx/>
              <a:buNone/>
            </a:pPr>
            <a:endParaRPr lang="en-US" altLang="en-US" sz="2600" smtClean="0">
              <a:solidFill>
                <a:srgbClr val="FFFF00"/>
              </a:solidFill>
              <a:ea typeface="MS PGothic" pitchFamily="34" charset="-128"/>
            </a:endParaRPr>
          </a:p>
          <a:p>
            <a:pPr>
              <a:spcBef>
                <a:spcPct val="0"/>
              </a:spcBef>
              <a:buFontTx/>
              <a:buNone/>
            </a:pPr>
            <a:r>
              <a:rPr lang="en-US" altLang="en-US" sz="1800" smtClean="0">
                <a:solidFill>
                  <a:srgbClr val="FFFF00"/>
                </a:solidFill>
                <a:ea typeface="MS PGothic" pitchFamily="34" charset="-128"/>
              </a:rPr>
              <a:t>   </a:t>
            </a:r>
          </a:p>
          <a:p>
            <a:pPr>
              <a:spcBef>
                <a:spcPct val="0"/>
              </a:spcBef>
              <a:buFontTx/>
              <a:buNone/>
            </a:pPr>
            <a:endParaRPr lang="en-US" altLang="en-US" sz="1800" smtClean="0">
              <a:solidFill>
                <a:srgbClr val="FFFF00"/>
              </a:solidFill>
              <a:ea typeface="MS PGothic" pitchFamily="34" charset="-128"/>
            </a:endParaRPr>
          </a:p>
          <a:p>
            <a:pPr>
              <a:spcBef>
                <a:spcPct val="0"/>
              </a:spcBef>
              <a:buFontTx/>
              <a:buNone/>
            </a:pPr>
            <a:r>
              <a:rPr lang="en-US" altLang="en-US" sz="1800" smtClean="0">
                <a:solidFill>
                  <a:srgbClr val="FFFF00"/>
                </a:solidFill>
                <a:ea typeface="MS PGothic" pitchFamily="34" charset="-128"/>
              </a:rPr>
              <a:t>   "O Mother!  Who subsists at all three kalas (past, present,  future), in all three lokas (physical, subtle, and causal worlds) and all three gunas (universal qualities; harmony, agitation, and inertia), I pray to You to illumine my intellect and dispel my ignorance, just as the splendorous sunlight dispels all darkness.  I pray to You to make my intellect serene and bright."  (Baba)</a:t>
            </a:r>
          </a:p>
        </p:txBody>
      </p:sp>
      <p:cxnSp>
        <p:nvCxnSpPr>
          <p:cNvPr id="445444" name="Straight Connector 4"/>
          <p:cNvCxnSpPr>
            <a:cxnSpLocks noChangeShapeType="1"/>
          </p:cNvCxnSpPr>
          <p:nvPr/>
        </p:nvCxnSpPr>
        <p:spPr bwMode="auto">
          <a:xfrm>
            <a:off x="3810000" y="1676403"/>
            <a:ext cx="152400" cy="1588"/>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5445" name="Straight Connector 5"/>
          <p:cNvCxnSpPr>
            <a:cxnSpLocks noChangeShapeType="1"/>
          </p:cNvCxnSpPr>
          <p:nvPr/>
        </p:nvCxnSpPr>
        <p:spPr bwMode="auto">
          <a:xfrm>
            <a:off x="7315200" y="2208327"/>
            <a:ext cx="152400"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45446" name="Oval 16"/>
          <p:cNvSpPr>
            <a:spLocks noChangeAspect="1"/>
          </p:cNvSpPr>
          <p:nvPr/>
        </p:nvSpPr>
        <p:spPr bwMode="auto">
          <a:xfrm>
            <a:off x="6337300" y="1981203"/>
            <a:ext cx="63500" cy="63500"/>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2400" b="1">
              <a:solidFill>
                <a:srgbClr val="FFFFCC"/>
              </a:solidFill>
              <a:latin typeface="Arial" charset="0"/>
              <a:ea typeface="MS PGothic" pitchFamily="34" charset="-128"/>
            </a:endParaRPr>
          </a:p>
        </p:txBody>
      </p:sp>
      <p:sp>
        <p:nvSpPr>
          <p:cNvPr id="445447" name="Oval 17"/>
          <p:cNvSpPr>
            <a:spLocks noChangeAspect="1"/>
          </p:cNvSpPr>
          <p:nvPr/>
        </p:nvSpPr>
        <p:spPr bwMode="auto">
          <a:xfrm>
            <a:off x="3124201" y="1600203"/>
            <a:ext cx="63500" cy="63500"/>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2400" b="1">
              <a:solidFill>
                <a:srgbClr val="FFFFCC"/>
              </a:solidFill>
              <a:latin typeface="Arial" charset="0"/>
              <a:ea typeface="MS PGothic" pitchFamily="34" charset="-128"/>
            </a:endParaRPr>
          </a:p>
        </p:txBody>
      </p:sp>
      <p:cxnSp>
        <p:nvCxnSpPr>
          <p:cNvPr id="445448" name="Straight Connector 18"/>
          <p:cNvCxnSpPr>
            <a:cxnSpLocks noChangeShapeType="1"/>
          </p:cNvCxnSpPr>
          <p:nvPr/>
        </p:nvCxnSpPr>
        <p:spPr bwMode="auto">
          <a:xfrm rot="-5400000" flipH="1" flipV="1">
            <a:off x="1751807" y="2209094"/>
            <a:ext cx="152400"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5449" name="Straight Connector 19"/>
          <p:cNvCxnSpPr>
            <a:cxnSpLocks noChangeShapeType="1"/>
          </p:cNvCxnSpPr>
          <p:nvPr/>
        </p:nvCxnSpPr>
        <p:spPr bwMode="auto">
          <a:xfrm rot="-5400000" flipH="1" flipV="1">
            <a:off x="5257007" y="2209094"/>
            <a:ext cx="152400"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5450" name="Straight Connector 20"/>
          <p:cNvCxnSpPr>
            <a:cxnSpLocks noChangeShapeType="1"/>
          </p:cNvCxnSpPr>
          <p:nvPr/>
        </p:nvCxnSpPr>
        <p:spPr bwMode="auto">
          <a:xfrm rot="-5400000" flipH="1" flipV="1">
            <a:off x="4267994" y="2666262"/>
            <a:ext cx="152400" cy="1588"/>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5451" name="Straight Connector 21"/>
          <p:cNvCxnSpPr>
            <a:cxnSpLocks noChangeShapeType="1"/>
          </p:cNvCxnSpPr>
          <p:nvPr/>
        </p:nvCxnSpPr>
        <p:spPr bwMode="auto">
          <a:xfrm rot="-5400000" flipH="1" flipV="1">
            <a:off x="5942807" y="1599494"/>
            <a:ext cx="152400"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grpSp>
        <p:nvGrpSpPr>
          <p:cNvPr id="445452" name="Group 37"/>
          <p:cNvGrpSpPr>
            <a:grpSpLocks/>
          </p:cNvGrpSpPr>
          <p:nvPr/>
        </p:nvGrpSpPr>
        <p:grpSpPr bwMode="auto">
          <a:xfrm>
            <a:off x="8305800" y="2209914"/>
            <a:ext cx="76200" cy="320675"/>
            <a:chOff x="7620000" y="2880360"/>
            <a:chExt cx="76200" cy="320040"/>
          </a:xfrm>
        </p:grpSpPr>
        <p:cxnSp>
          <p:nvCxnSpPr>
            <p:cNvPr id="445461" name="Straight Connector 38"/>
            <p:cNvCxnSpPr>
              <a:cxnSpLocks noChangeShapeType="1"/>
            </p:cNvCxnSpPr>
            <p:nvPr/>
          </p:nvCxnSpPr>
          <p:spPr bwMode="auto">
            <a:xfrm rot="-5400000" flipH="1" flipV="1">
              <a:off x="7459980" y="3040380"/>
              <a:ext cx="320040"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5462" name="Straight Connector 39"/>
            <p:cNvCxnSpPr>
              <a:cxnSpLocks noChangeShapeType="1"/>
            </p:cNvCxnSpPr>
            <p:nvPr/>
          </p:nvCxnSpPr>
          <p:spPr bwMode="auto">
            <a:xfrm rot="-5400000" flipH="1" flipV="1">
              <a:off x="7536180" y="3040380"/>
              <a:ext cx="320040"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445453" name="Straight Connector 40"/>
          <p:cNvCxnSpPr>
            <a:cxnSpLocks noChangeShapeType="1"/>
          </p:cNvCxnSpPr>
          <p:nvPr/>
        </p:nvCxnSpPr>
        <p:spPr bwMode="auto">
          <a:xfrm rot="-5400000" flipH="1" flipV="1">
            <a:off x="6392934" y="1820863"/>
            <a:ext cx="320675"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grpSp>
        <p:nvGrpSpPr>
          <p:cNvPr id="445454" name="Group 41"/>
          <p:cNvGrpSpPr>
            <a:grpSpLocks/>
          </p:cNvGrpSpPr>
          <p:nvPr/>
        </p:nvGrpSpPr>
        <p:grpSpPr bwMode="auto">
          <a:xfrm>
            <a:off x="6629400" y="2803639"/>
            <a:ext cx="76200" cy="320675"/>
            <a:chOff x="7620000" y="2880360"/>
            <a:chExt cx="76200" cy="320040"/>
          </a:xfrm>
        </p:grpSpPr>
        <p:cxnSp>
          <p:nvCxnSpPr>
            <p:cNvPr id="445459" name="Straight Connector 42"/>
            <p:cNvCxnSpPr>
              <a:cxnSpLocks noChangeShapeType="1"/>
            </p:cNvCxnSpPr>
            <p:nvPr/>
          </p:nvCxnSpPr>
          <p:spPr bwMode="auto">
            <a:xfrm rot="-5400000" flipH="1" flipV="1">
              <a:off x="7459980" y="3040380"/>
              <a:ext cx="320040"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5460" name="Straight Connector 43"/>
            <p:cNvCxnSpPr>
              <a:cxnSpLocks noChangeShapeType="1"/>
            </p:cNvCxnSpPr>
            <p:nvPr/>
          </p:nvCxnSpPr>
          <p:spPr bwMode="auto">
            <a:xfrm rot="-5400000" flipH="1" flipV="1">
              <a:off x="7536180" y="3040380"/>
              <a:ext cx="320040"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445455" name="Straight Connector 34"/>
          <p:cNvCxnSpPr>
            <a:cxnSpLocks noChangeShapeType="1"/>
          </p:cNvCxnSpPr>
          <p:nvPr/>
        </p:nvCxnSpPr>
        <p:spPr bwMode="auto">
          <a:xfrm rot="-5400000">
            <a:off x="3968022" y="2124926"/>
            <a:ext cx="136525" cy="1588"/>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5456" name="Straight Connector 35"/>
          <p:cNvCxnSpPr>
            <a:cxnSpLocks noChangeShapeType="1"/>
          </p:cNvCxnSpPr>
          <p:nvPr/>
        </p:nvCxnSpPr>
        <p:spPr bwMode="auto">
          <a:xfrm rot="-5400000">
            <a:off x="4045819" y="2124957"/>
            <a:ext cx="136525"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5457" name="Straight Connector 5"/>
          <p:cNvCxnSpPr>
            <a:cxnSpLocks noChangeShapeType="1"/>
          </p:cNvCxnSpPr>
          <p:nvPr/>
        </p:nvCxnSpPr>
        <p:spPr bwMode="auto">
          <a:xfrm>
            <a:off x="6096000" y="2743203"/>
            <a:ext cx="152400" cy="1588"/>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5458" name="Straight Connector 5"/>
          <p:cNvCxnSpPr>
            <a:cxnSpLocks noChangeShapeType="1"/>
          </p:cNvCxnSpPr>
          <p:nvPr/>
        </p:nvCxnSpPr>
        <p:spPr bwMode="auto">
          <a:xfrm>
            <a:off x="3352800" y="3122727"/>
            <a:ext cx="152400"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30537418"/>
      </p:ext>
    </p:extLst>
  </p:cSld>
  <p:clrMapOvr>
    <a:masterClrMapping/>
  </p:clrMapOvr>
  <mc:AlternateContent xmlns:mc="http://schemas.openxmlformats.org/markup-compatibility/2006" xmlns:p14="http://schemas.microsoft.com/office/powerpoint/2010/main">
    <mc:Choice Requires="p14">
      <p:transition p14:dur="150">
        <p:sndAc>
          <p:stSnd>
            <p:snd r:embed="rId3" name="chimes.wav"/>
          </p:stSnd>
        </p:sndAc>
      </p:transition>
    </mc:Choice>
    <mc:Fallback xmlns="">
      <p:transition xmlns:p14="http://schemas.microsoft.com/office/powerpoint/2010/main">
        <p:sndAc>
          <p:stSnd>
            <p:snd r:embed="rId5" name="chimes.wav"/>
          </p:stSnd>
        </p:sndAc>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b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0" name="Picture 19" descr="b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800" y="0"/>
            <a:ext cx="8777304" cy="6858000"/>
          </a:xfrm>
          <a:prstGeom prst="rect">
            <a:avLst/>
          </a:prstGeom>
        </p:spPr>
      </p:pic>
      <p:grpSp>
        <p:nvGrpSpPr>
          <p:cNvPr id="446466" name="Group 20"/>
          <p:cNvGrpSpPr>
            <a:grpSpLocks/>
          </p:cNvGrpSpPr>
          <p:nvPr/>
        </p:nvGrpSpPr>
        <p:grpSpPr bwMode="auto">
          <a:xfrm>
            <a:off x="2133600" y="1295412"/>
            <a:ext cx="4953000" cy="1086742"/>
            <a:chOff x="2133600" y="1997075"/>
            <a:chExt cx="4953001" cy="1086047"/>
          </a:xfrm>
        </p:grpSpPr>
        <p:sp>
          <p:nvSpPr>
            <p:cNvPr id="446470" name="TextBox 23"/>
            <p:cNvSpPr txBox="1">
              <a:spLocks noChangeArrowheads="1"/>
            </p:cNvSpPr>
            <p:nvPr/>
          </p:nvSpPr>
          <p:spPr bwMode="auto">
            <a:xfrm>
              <a:off x="2133600" y="2006593"/>
              <a:ext cx="4871848" cy="107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Clr>
                  <a:srgbClr val="000000"/>
                </a:buClr>
                <a:buSzPct val="100000"/>
                <a:buFont typeface="Times New Roman" pitchFamily="18" charset="0"/>
                <a:buNone/>
              </a:pPr>
              <a:r>
                <a:rPr lang="en-US" altLang="en-US" sz="3200" b="1">
                  <a:solidFill>
                    <a:srgbClr val="FFFF00"/>
                  </a:solidFill>
                  <a:latin typeface="Arial" charset="0"/>
                  <a:ea typeface="MS PGothic" pitchFamily="34" charset="-128"/>
                </a:rPr>
                <a:t> om śantih śantih śantih</a:t>
              </a:r>
            </a:p>
            <a:p>
              <a:pPr fontAlgn="base">
                <a:spcBef>
                  <a:spcPct val="0"/>
                </a:spcBef>
                <a:spcAft>
                  <a:spcPct val="0"/>
                </a:spcAft>
                <a:buClr>
                  <a:srgbClr val="000000"/>
                </a:buClr>
                <a:buSzPct val="100000"/>
                <a:buFont typeface="Times New Roman" pitchFamily="18" charset="0"/>
                <a:buNone/>
              </a:pPr>
              <a:endParaRPr lang="en-US" altLang="en-US" sz="3200" b="1">
                <a:solidFill>
                  <a:srgbClr val="FFFF00"/>
                </a:solidFill>
                <a:latin typeface="Arial" charset="0"/>
                <a:ea typeface="MS PGothic" pitchFamily="34" charset="-128"/>
              </a:endParaRPr>
            </a:p>
          </p:txBody>
        </p:sp>
        <p:cxnSp>
          <p:nvCxnSpPr>
            <p:cNvPr id="446471" name="Straight Connector 5"/>
            <p:cNvCxnSpPr>
              <a:cxnSpLocks noChangeShapeType="1"/>
            </p:cNvCxnSpPr>
            <p:nvPr/>
          </p:nvCxnSpPr>
          <p:spPr bwMode="auto">
            <a:xfrm>
              <a:off x="3759200" y="2514270"/>
              <a:ext cx="127000"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6472" name="Straight Connector 6"/>
            <p:cNvCxnSpPr>
              <a:cxnSpLocks noChangeShapeType="1"/>
            </p:cNvCxnSpPr>
            <p:nvPr/>
          </p:nvCxnSpPr>
          <p:spPr bwMode="auto">
            <a:xfrm rot="-5400000" flipH="1" flipV="1">
              <a:off x="6180181" y="2065294"/>
              <a:ext cx="136438" cy="0"/>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46473" name="Oval 7"/>
            <p:cNvSpPr>
              <a:spLocks noChangeAspect="1"/>
            </p:cNvSpPr>
            <p:nvPr/>
          </p:nvSpPr>
          <p:spPr bwMode="auto">
            <a:xfrm>
              <a:off x="2687638" y="2154138"/>
              <a:ext cx="55562" cy="55527"/>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grpSp>
          <p:nvGrpSpPr>
            <p:cNvPr id="446474" name="Group 15"/>
            <p:cNvGrpSpPr>
              <a:grpSpLocks/>
            </p:cNvGrpSpPr>
            <p:nvPr/>
          </p:nvGrpSpPr>
          <p:grpSpPr bwMode="auto">
            <a:xfrm>
              <a:off x="7010400" y="2163758"/>
              <a:ext cx="76201" cy="274639"/>
              <a:chOff x="8001000" y="2826481"/>
              <a:chExt cx="76201" cy="320455"/>
            </a:xfrm>
          </p:grpSpPr>
          <p:cxnSp>
            <p:nvCxnSpPr>
              <p:cNvPr id="446482" name="Straight Connector 16"/>
              <p:cNvCxnSpPr>
                <a:cxnSpLocks noChangeShapeType="1"/>
              </p:cNvCxnSpPr>
              <p:nvPr/>
            </p:nvCxnSpPr>
            <p:spPr bwMode="auto">
              <a:xfrm rot="-5400000" flipH="1" flipV="1">
                <a:off x="7840876" y="2986488"/>
                <a:ext cx="320249"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6483" name="Straight Connector 17"/>
              <p:cNvCxnSpPr>
                <a:cxnSpLocks noChangeShapeType="1"/>
              </p:cNvCxnSpPr>
              <p:nvPr/>
            </p:nvCxnSpPr>
            <p:spPr bwMode="auto">
              <a:xfrm rot="-5400000" flipH="1" flipV="1">
                <a:off x="7917076" y="2986488"/>
                <a:ext cx="320249"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446475" name="Straight Connector 9"/>
            <p:cNvCxnSpPr>
              <a:cxnSpLocks noChangeShapeType="1"/>
            </p:cNvCxnSpPr>
            <p:nvPr/>
          </p:nvCxnSpPr>
          <p:spPr bwMode="auto">
            <a:xfrm>
              <a:off x="4953001" y="2514270"/>
              <a:ext cx="128588"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6476" name="Straight Connector 10"/>
            <p:cNvCxnSpPr>
              <a:cxnSpLocks noChangeShapeType="1"/>
            </p:cNvCxnSpPr>
            <p:nvPr/>
          </p:nvCxnSpPr>
          <p:spPr bwMode="auto">
            <a:xfrm>
              <a:off x="3276600" y="2208078"/>
              <a:ext cx="128588" cy="1586"/>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6477" name="Straight Connector 11"/>
            <p:cNvCxnSpPr>
              <a:cxnSpLocks noChangeShapeType="1"/>
            </p:cNvCxnSpPr>
            <p:nvPr/>
          </p:nvCxnSpPr>
          <p:spPr bwMode="auto">
            <a:xfrm>
              <a:off x="4443413" y="2208078"/>
              <a:ext cx="128587" cy="1586"/>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6478" name="Straight Connector 12"/>
            <p:cNvCxnSpPr>
              <a:cxnSpLocks noChangeShapeType="1"/>
            </p:cNvCxnSpPr>
            <p:nvPr/>
          </p:nvCxnSpPr>
          <p:spPr bwMode="auto">
            <a:xfrm>
              <a:off x="5664201" y="2208078"/>
              <a:ext cx="127000" cy="1586"/>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46479" name="Oval 13"/>
            <p:cNvSpPr>
              <a:spLocks noChangeAspect="1"/>
            </p:cNvSpPr>
            <p:nvPr/>
          </p:nvSpPr>
          <p:spPr bwMode="auto">
            <a:xfrm>
              <a:off x="3962400" y="2514270"/>
              <a:ext cx="55563" cy="55528"/>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sp>
          <p:nvSpPr>
            <p:cNvPr id="446480" name="Oval 14"/>
            <p:cNvSpPr>
              <a:spLocks noChangeAspect="1"/>
            </p:cNvSpPr>
            <p:nvPr/>
          </p:nvSpPr>
          <p:spPr bwMode="auto">
            <a:xfrm>
              <a:off x="5181601" y="2514270"/>
              <a:ext cx="53975" cy="55528"/>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sp>
          <p:nvSpPr>
            <p:cNvPr id="446481" name="Oval 19"/>
            <p:cNvSpPr>
              <a:spLocks noChangeAspect="1"/>
            </p:cNvSpPr>
            <p:nvPr/>
          </p:nvSpPr>
          <p:spPr bwMode="auto">
            <a:xfrm>
              <a:off x="6375401" y="2514270"/>
              <a:ext cx="55563" cy="55528"/>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grpSp>
      <p:sp>
        <p:nvSpPr>
          <p:cNvPr id="446467" name="TextBox 21"/>
          <p:cNvSpPr txBox="1">
            <a:spLocks noChangeArrowheads="1"/>
          </p:cNvSpPr>
          <p:nvPr/>
        </p:nvSpPr>
        <p:spPr bwMode="auto">
          <a:xfrm>
            <a:off x="2590856" y="2895601"/>
            <a:ext cx="40847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Clr>
                <a:srgbClr val="000000"/>
              </a:buClr>
              <a:buSzPct val="100000"/>
              <a:buFont typeface="Times New Roman" pitchFamily="18" charset="0"/>
              <a:buNone/>
            </a:pPr>
            <a:r>
              <a:rPr lang="en-US" altLang="en-US" sz="2800" b="1">
                <a:solidFill>
                  <a:srgbClr val="FFFFFF"/>
                </a:solidFill>
                <a:latin typeface="Arial" charset="0"/>
                <a:ea typeface="MS PGothic" pitchFamily="34" charset="-128"/>
              </a:rPr>
              <a:t>om peace peace peace</a:t>
            </a:r>
          </a:p>
        </p:txBody>
      </p:sp>
      <p:cxnSp>
        <p:nvCxnSpPr>
          <p:cNvPr id="446468" name="Straight Connector 22"/>
          <p:cNvCxnSpPr>
            <a:cxnSpLocks noChangeShapeType="1"/>
          </p:cNvCxnSpPr>
          <p:nvPr/>
        </p:nvCxnSpPr>
        <p:spPr bwMode="auto">
          <a:xfrm rot="-5400000" flipH="1" flipV="1">
            <a:off x="6415952" y="3185319"/>
            <a:ext cx="274639"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6469" name="Straight Connector 23"/>
          <p:cNvCxnSpPr>
            <a:cxnSpLocks noChangeShapeType="1"/>
          </p:cNvCxnSpPr>
          <p:nvPr/>
        </p:nvCxnSpPr>
        <p:spPr bwMode="auto">
          <a:xfrm rot="-5400000" flipH="1" flipV="1">
            <a:off x="6492155" y="3185319"/>
            <a:ext cx="274639"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69654859"/>
      </p:ext>
    </p:extLst>
  </p:cSld>
  <p:clrMapOvr>
    <a:masterClrMapping/>
  </p:clrMapOvr>
  <mc:AlternateContent xmlns:mc="http://schemas.openxmlformats.org/markup-compatibility/2006" xmlns:p14="http://schemas.microsoft.com/office/powerpoint/2010/main">
    <mc:Choice Requires="p14">
      <p:transition p14:dur="150">
        <p:sndAc>
          <p:stSnd>
            <p:snd r:embed="rId3" name="chimes.wav"/>
          </p:stSnd>
        </p:sndAc>
      </p:transition>
    </mc:Choice>
    <mc:Fallback xmlns="">
      <p:transition xmlns:p14="http://schemas.microsoft.com/office/powerpoint/2010/main">
        <p:sndAc>
          <p:stSnd>
            <p:snd r:embed="rId5" name="chimes.wav"/>
          </p:stSnd>
        </p:sndAc>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descr="b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00" y="0"/>
            <a:ext cx="8777304" cy="6858000"/>
          </a:xfrm>
          <a:prstGeom prst="rect">
            <a:avLst/>
          </a:prstGeom>
        </p:spPr>
      </p:pic>
      <p:sp>
        <p:nvSpPr>
          <p:cNvPr id="447490" name="Text Box 1"/>
          <p:cNvSpPr txBox="1">
            <a:spLocks noChangeArrowheads="1"/>
          </p:cNvSpPr>
          <p:nvPr/>
        </p:nvSpPr>
        <p:spPr bwMode="auto">
          <a:xfrm>
            <a:off x="304800" y="1371714"/>
            <a:ext cx="63246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600"/>
              </a:spcBef>
              <a:spcAft>
                <a:spcPct val="0"/>
              </a:spcAft>
              <a:buSzPct val="100000"/>
            </a:pPr>
            <a:r>
              <a:rPr lang="en-US" altLang="en-US" sz="2400">
                <a:solidFill>
                  <a:srgbClr val="FFFF00"/>
                </a:solidFill>
                <a:ea typeface="MS PGothic" pitchFamily="34" charset="-128"/>
              </a:rPr>
              <a:t> From untruth, lead us to Truth</a:t>
            </a:r>
          </a:p>
          <a:p>
            <a:pPr eaLnBrk="1" fontAlgn="base" hangingPunct="1">
              <a:spcBef>
                <a:spcPts val="600"/>
              </a:spcBef>
              <a:spcAft>
                <a:spcPct val="0"/>
              </a:spcAft>
              <a:buSzPct val="100000"/>
            </a:pPr>
            <a:r>
              <a:rPr lang="en-US" altLang="en-US" sz="2400">
                <a:solidFill>
                  <a:srgbClr val="FFFF00"/>
                </a:solidFill>
                <a:ea typeface="MS PGothic" pitchFamily="34" charset="-128"/>
              </a:rPr>
              <a:t> From the darkness, lead us to the Light</a:t>
            </a:r>
          </a:p>
          <a:p>
            <a:pPr eaLnBrk="1" fontAlgn="base" hangingPunct="1">
              <a:spcBef>
                <a:spcPts val="600"/>
              </a:spcBef>
              <a:spcAft>
                <a:spcPct val="0"/>
              </a:spcAft>
              <a:buSzPct val="100000"/>
            </a:pPr>
            <a:r>
              <a:rPr lang="en-US" altLang="en-US" sz="2400">
                <a:solidFill>
                  <a:srgbClr val="FFFF00"/>
                </a:solidFill>
                <a:ea typeface="MS PGothic" pitchFamily="34" charset="-128"/>
              </a:rPr>
              <a:t> From death, to Immortality</a:t>
            </a:r>
          </a:p>
          <a:p>
            <a:pPr eaLnBrk="1" fontAlgn="base" hangingPunct="1">
              <a:spcBef>
                <a:spcPts val="600"/>
              </a:spcBef>
              <a:spcAft>
                <a:spcPct val="0"/>
              </a:spcAft>
              <a:buSzPct val="100000"/>
            </a:pPr>
            <a:r>
              <a:rPr lang="en-US" altLang="en-US" sz="2400">
                <a:solidFill>
                  <a:srgbClr val="FFFF00"/>
                </a:solidFill>
                <a:ea typeface="MS PGothic" pitchFamily="34" charset="-128"/>
              </a:rPr>
              <a:t> </a:t>
            </a:r>
          </a:p>
          <a:p>
            <a:pPr eaLnBrk="1" fontAlgn="base" hangingPunct="1">
              <a:spcBef>
                <a:spcPts val="600"/>
              </a:spcBef>
              <a:spcAft>
                <a:spcPct val="0"/>
              </a:spcAft>
              <a:buSzPct val="100000"/>
            </a:pPr>
            <a:r>
              <a:rPr lang="en-US" altLang="en-US" sz="2400">
                <a:solidFill>
                  <a:srgbClr val="FFFF00"/>
                </a:solidFill>
                <a:ea typeface="MS PGothic" pitchFamily="34" charset="-128"/>
              </a:rPr>
              <a:t> Asatoma Sadgamaya, </a:t>
            </a:r>
          </a:p>
          <a:p>
            <a:pPr eaLnBrk="1" fontAlgn="base" hangingPunct="1">
              <a:spcBef>
                <a:spcPts val="600"/>
              </a:spcBef>
              <a:spcAft>
                <a:spcPct val="0"/>
              </a:spcAft>
              <a:buSzPct val="100000"/>
            </a:pPr>
            <a:r>
              <a:rPr lang="en-US" altLang="en-US" sz="2400">
                <a:solidFill>
                  <a:srgbClr val="FFFF00"/>
                </a:solidFill>
                <a:ea typeface="MS PGothic" pitchFamily="34" charset="-128"/>
              </a:rPr>
              <a:t> Tamasoma Jyotirgamaya,</a:t>
            </a:r>
          </a:p>
          <a:p>
            <a:pPr eaLnBrk="1" fontAlgn="base" hangingPunct="1">
              <a:spcBef>
                <a:spcPts val="600"/>
              </a:spcBef>
              <a:spcAft>
                <a:spcPct val="0"/>
              </a:spcAft>
              <a:buSzPct val="100000"/>
            </a:pPr>
            <a:r>
              <a:rPr lang="en-US" altLang="en-US" sz="2400">
                <a:solidFill>
                  <a:srgbClr val="FFFF00"/>
                </a:solidFill>
                <a:ea typeface="MS PGothic" pitchFamily="34" charset="-128"/>
              </a:rPr>
              <a:t> Mrityorma Amritamgamaya, </a:t>
            </a:r>
          </a:p>
        </p:txBody>
      </p:sp>
      <p:sp>
        <p:nvSpPr>
          <p:cNvPr id="447491" name="Text Box 2"/>
          <p:cNvSpPr txBox="1">
            <a:spLocks noChangeArrowheads="1"/>
          </p:cNvSpPr>
          <p:nvPr/>
        </p:nvSpPr>
        <p:spPr bwMode="auto">
          <a:xfrm>
            <a:off x="-76200" y="5486400"/>
            <a:ext cx="922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447492" name="Text Box 3"/>
          <p:cNvSpPr txBox="1">
            <a:spLocks noChangeArrowheads="1"/>
          </p:cNvSpPr>
          <p:nvPr/>
        </p:nvSpPr>
        <p:spPr bwMode="auto">
          <a:xfrm>
            <a:off x="304800" y="304800"/>
            <a:ext cx="922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800"/>
              </a:spcBef>
              <a:spcAft>
                <a:spcPct val="0"/>
              </a:spcAft>
              <a:buSzPct val="100000"/>
            </a:pPr>
            <a:r>
              <a:rPr lang="en-US" altLang="en-US" sz="3200" b="1">
                <a:solidFill>
                  <a:srgbClr val="09FF01"/>
                </a:solidFill>
                <a:ea typeface="MS PGothic" pitchFamily="34" charset="-128"/>
              </a:rPr>
              <a:t>Asatoma Hymn</a:t>
            </a:r>
          </a:p>
        </p:txBody>
      </p:sp>
      <p:sp>
        <p:nvSpPr>
          <p:cNvPr id="447493" name="Text Box 4"/>
          <p:cNvSpPr txBox="1">
            <a:spLocks noChangeArrowheads="1"/>
          </p:cNvSpPr>
          <p:nvPr/>
        </p:nvSpPr>
        <p:spPr bwMode="auto">
          <a:xfrm>
            <a:off x="0" y="6477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Tree>
    <p:extLst>
      <p:ext uri="{BB962C8B-B14F-4D97-AF65-F5344CB8AC3E}">
        <p14:creationId xmlns:p14="http://schemas.microsoft.com/office/powerpoint/2010/main" val="4143210890"/>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b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00" y="0"/>
            <a:ext cx="8777304" cy="6858000"/>
          </a:xfrm>
          <a:prstGeom prst="rect">
            <a:avLst/>
          </a:prstGeom>
        </p:spPr>
      </p:pic>
      <p:grpSp>
        <p:nvGrpSpPr>
          <p:cNvPr id="448514" name="Group 20"/>
          <p:cNvGrpSpPr>
            <a:grpSpLocks/>
          </p:cNvGrpSpPr>
          <p:nvPr/>
        </p:nvGrpSpPr>
        <p:grpSpPr bwMode="auto">
          <a:xfrm>
            <a:off x="2133600" y="1295407"/>
            <a:ext cx="4953000" cy="1086743"/>
            <a:chOff x="2133600" y="1997074"/>
            <a:chExt cx="4953001" cy="1086745"/>
          </a:xfrm>
        </p:grpSpPr>
        <p:sp>
          <p:nvSpPr>
            <p:cNvPr id="448518" name="TextBox 23"/>
            <p:cNvSpPr txBox="1">
              <a:spLocks noChangeArrowheads="1"/>
            </p:cNvSpPr>
            <p:nvPr/>
          </p:nvSpPr>
          <p:spPr bwMode="auto">
            <a:xfrm>
              <a:off x="2133600" y="2006599"/>
              <a:ext cx="4871848" cy="1077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Clr>
                  <a:srgbClr val="000000"/>
                </a:buClr>
                <a:buSzPct val="100000"/>
                <a:buFont typeface="Times New Roman" pitchFamily="18" charset="0"/>
                <a:buNone/>
              </a:pPr>
              <a:r>
                <a:rPr lang="en-US" altLang="en-US" sz="3200" b="1">
                  <a:solidFill>
                    <a:srgbClr val="FFFF00"/>
                  </a:solidFill>
                  <a:latin typeface="Arial" charset="0"/>
                  <a:ea typeface="MS PGothic" pitchFamily="34" charset="-128"/>
                </a:rPr>
                <a:t> om śantih śantih śantih</a:t>
              </a:r>
            </a:p>
            <a:p>
              <a:pPr fontAlgn="base">
                <a:spcBef>
                  <a:spcPct val="0"/>
                </a:spcBef>
                <a:spcAft>
                  <a:spcPct val="0"/>
                </a:spcAft>
                <a:buClr>
                  <a:srgbClr val="000000"/>
                </a:buClr>
                <a:buSzPct val="100000"/>
                <a:buFont typeface="Times New Roman" pitchFamily="18" charset="0"/>
                <a:buNone/>
              </a:pPr>
              <a:endParaRPr lang="en-US" altLang="en-US" sz="3200" b="1">
                <a:solidFill>
                  <a:srgbClr val="FFFF00"/>
                </a:solidFill>
                <a:latin typeface="Arial" charset="0"/>
                <a:ea typeface="MS PGothic" pitchFamily="34" charset="-128"/>
              </a:endParaRPr>
            </a:p>
          </p:txBody>
        </p:sp>
        <p:cxnSp>
          <p:nvCxnSpPr>
            <p:cNvPr id="448519" name="Straight Connector 5"/>
            <p:cNvCxnSpPr>
              <a:cxnSpLocks noChangeShapeType="1"/>
            </p:cNvCxnSpPr>
            <p:nvPr/>
          </p:nvCxnSpPr>
          <p:spPr bwMode="auto">
            <a:xfrm>
              <a:off x="3759200" y="2514600"/>
              <a:ext cx="127000" cy="1588"/>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8520" name="Straight Connector 6"/>
            <p:cNvCxnSpPr>
              <a:cxnSpLocks noChangeShapeType="1"/>
            </p:cNvCxnSpPr>
            <p:nvPr/>
          </p:nvCxnSpPr>
          <p:spPr bwMode="auto">
            <a:xfrm rot="-5400000" flipH="1" flipV="1">
              <a:off x="6180138" y="2065337"/>
              <a:ext cx="136525" cy="0"/>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48521" name="Oval 7"/>
            <p:cNvSpPr>
              <a:spLocks noChangeAspect="1"/>
            </p:cNvSpPr>
            <p:nvPr/>
          </p:nvSpPr>
          <p:spPr bwMode="auto">
            <a:xfrm>
              <a:off x="2687638" y="2154237"/>
              <a:ext cx="55562" cy="55562"/>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grpSp>
          <p:nvGrpSpPr>
            <p:cNvPr id="448522" name="Group 15"/>
            <p:cNvGrpSpPr>
              <a:grpSpLocks/>
            </p:cNvGrpSpPr>
            <p:nvPr/>
          </p:nvGrpSpPr>
          <p:grpSpPr bwMode="auto">
            <a:xfrm>
              <a:off x="7010400" y="2163758"/>
              <a:ext cx="76201" cy="274639"/>
              <a:chOff x="8001000" y="2826481"/>
              <a:chExt cx="76201" cy="320455"/>
            </a:xfrm>
          </p:grpSpPr>
          <p:cxnSp>
            <p:nvCxnSpPr>
              <p:cNvPr id="448530" name="Straight Connector 16"/>
              <p:cNvCxnSpPr>
                <a:cxnSpLocks noChangeShapeType="1"/>
              </p:cNvCxnSpPr>
              <p:nvPr/>
            </p:nvCxnSpPr>
            <p:spPr bwMode="auto">
              <a:xfrm rot="-5400000" flipH="1" flipV="1">
                <a:off x="7840774" y="2986713"/>
                <a:ext cx="320454"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8531" name="Straight Connector 17"/>
              <p:cNvCxnSpPr>
                <a:cxnSpLocks noChangeShapeType="1"/>
              </p:cNvCxnSpPr>
              <p:nvPr/>
            </p:nvCxnSpPr>
            <p:spPr bwMode="auto">
              <a:xfrm rot="-5400000" flipH="1" flipV="1">
                <a:off x="7916974" y="2986713"/>
                <a:ext cx="320454"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448523" name="Straight Connector 9"/>
            <p:cNvCxnSpPr>
              <a:cxnSpLocks noChangeShapeType="1"/>
            </p:cNvCxnSpPr>
            <p:nvPr/>
          </p:nvCxnSpPr>
          <p:spPr bwMode="auto">
            <a:xfrm>
              <a:off x="4953001" y="2514600"/>
              <a:ext cx="128588" cy="1588"/>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8524" name="Straight Connector 10"/>
            <p:cNvCxnSpPr>
              <a:cxnSpLocks noChangeShapeType="1"/>
            </p:cNvCxnSpPr>
            <p:nvPr/>
          </p:nvCxnSpPr>
          <p:spPr bwMode="auto">
            <a:xfrm>
              <a:off x="3276600" y="2208212"/>
              <a:ext cx="128588"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8525" name="Straight Connector 11"/>
            <p:cNvCxnSpPr>
              <a:cxnSpLocks noChangeShapeType="1"/>
            </p:cNvCxnSpPr>
            <p:nvPr/>
          </p:nvCxnSpPr>
          <p:spPr bwMode="auto">
            <a:xfrm>
              <a:off x="4443413" y="2208212"/>
              <a:ext cx="128587"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8526" name="Straight Connector 12"/>
            <p:cNvCxnSpPr>
              <a:cxnSpLocks noChangeShapeType="1"/>
            </p:cNvCxnSpPr>
            <p:nvPr/>
          </p:nvCxnSpPr>
          <p:spPr bwMode="auto">
            <a:xfrm>
              <a:off x="5664201" y="2208212"/>
              <a:ext cx="127000"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48527" name="Oval 13"/>
            <p:cNvSpPr>
              <a:spLocks noChangeAspect="1"/>
            </p:cNvSpPr>
            <p:nvPr/>
          </p:nvSpPr>
          <p:spPr bwMode="auto">
            <a:xfrm>
              <a:off x="3962400" y="2514600"/>
              <a:ext cx="55563" cy="55563"/>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sp>
          <p:nvSpPr>
            <p:cNvPr id="448528" name="Oval 14"/>
            <p:cNvSpPr>
              <a:spLocks noChangeAspect="1"/>
            </p:cNvSpPr>
            <p:nvPr/>
          </p:nvSpPr>
          <p:spPr bwMode="auto">
            <a:xfrm>
              <a:off x="5181601" y="2514600"/>
              <a:ext cx="53975" cy="55563"/>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sp>
          <p:nvSpPr>
            <p:cNvPr id="448529" name="Oval 19"/>
            <p:cNvSpPr>
              <a:spLocks noChangeAspect="1"/>
            </p:cNvSpPr>
            <p:nvPr/>
          </p:nvSpPr>
          <p:spPr bwMode="auto">
            <a:xfrm>
              <a:off x="6375401" y="2514600"/>
              <a:ext cx="55563" cy="55563"/>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grpSp>
      <p:sp>
        <p:nvSpPr>
          <p:cNvPr id="448515" name="TextBox 21"/>
          <p:cNvSpPr txBox="1">
            <a:spLocks noChangeArrowheads="1"/>
          </p:cNvSpPr>
          <p:nvPr/>
        </p:nvSpPr>
        <p:spPr bwMode="auto">
          <a:xfrm>
            <a:off x="2590856" y="2895601"/>
            <a:ext cx="40847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Clr>
                <a:srgbClr val="000000"/>
              </a:buClr>
              <a:buSzPct val="100000"/>
              <a:buFont typeface="Times New Roman" pitchFamily="18" charset="0"/>
              <a:buNone/>
            </a:pPr>
            <a:r>
              <a:rPr lang="en-US" altLang="en-US" sz="2800" b="1">
                <a:solidFill>
                  <a:srgbClr val="FFFFFF"/>
                </a:solidFill>
                <a:latin typeface="Arial" charset="0"/>
                <a:ea typeface="MS PGothic" pitchFamily="34" charset="-128"/>
              </a:rPr>
              <a:t>om peace peace peace</a:t>
            </a:r>
          </a:p>
        </p:txBody>
      </p:sp>
      <p:cxnSp>
        <p:nvCxnSpPr>
          <p:cNvPr id="448516" name="Straight Connector 22"/>
          <p:cNvCxnSpPr>
            <a:cxnSpLocks noChangeShapeType="1"/>
          </p:cNvCxnSpPr>
          <p:nvPr/>
        </p:nvCxnSpPr>
        <p:spPr bwMode="auto">
          <a:xfrm rot="-5400000" flipH="1" flipV="1">
            <a:off x="6415952" y="3185319"/>
            <a:ext cx="274639"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8517" name="Straight Connector 23"/>
          <p:cNvCxnSpPr>
            <a:cxnSpLocks noChangeShapeType="1"/>
          </p:cNvCxnSpPr>
          <p:nvPr/>
        </p:nvCxnSpPr>
        <p:spPr bwMode="auto">
          <a:xfrm rot="-5400000" flipH="1" flipV="1">
            <a:off x="6492155" y="3185319"/>
            <a:ext cx="274639"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7244724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41346" name="Text Box 2"/>
          <p:cNvSpPr txBox="1">
            <a:spLocks noChangeArrowheads="1"/>
          </p:cNvSpPr>
          <p:nvPr/>
        </p:nvSpPr>
        <p:spPr bwMode="auto">
          <a:xfrm>
            <a:off x="228600" y="3048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Arial Unicode MS" pitchFamily="34" charset="-128"/>
              <a:cs typeface="Arial Unicode MS" pitchFamily="34" charset="-128"/>
            </a:endParaRPr>
          </a:p>
        </p:txBody>
      </p:sp>
      <p:sp>
        <p:nvSpPr>
          <p:cNvPr id="441347" name="Text Box 3"/>
          <p:cNvSpPr txBox="1">
            <a:spLocks noChangeArrowheads="1"/>
          </p:cNvSpPr>
          <p:nvPr/>
        </p:nvSpPr>
        <p:spPr bwMode="auto">
          <a:xfrm>
            <a:off x="365200" y="117475"/>
            <a:ext cx="260305"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ct val="0"/>
              </a:spcBef>
              <a:spcAft>
                <a:spcPct val="0"/>
              </a:spcAft>
              <a:buSzPct val="100000"/>
            </a:pPr>
            <a:r>
              <a:rPr lang="en-US" altLang="en-US" sz="2200" b="1">
                <a:solidFill>
                  <a:srgbClr val="FF0000"/>
                </a:solidFill>
                <a:latin typeface="Arial Unicode MS" pitchFamily="34" charset="-128"/>
                <a:ea typeface="Arial Unicode MS" pitchFamily="34" charset="-128"/>
                <a:cs typeface="Arial Unicode MS" pitchFamily="34" charset="-128"/>
              </a:rPr>
              <a:t> </a:t>
            </a:r>
          </a:p>
        </p:txBody>
      </p:sp>
      <p:sp>
        <p:nvSpPr>
          <p:cNvPr id="9" name="Rectangle 1"/>
          <p:cNvSpPr>
            <a:spLocks noChangeArrowheads="1"/>
          </p:cNvSpPr>
          <p:nvPr/>
        </p:nvSpPr>
        <p:spPr bwMode="auto">
          <a:xfrm>
            <a:off x="0" y="505691"/>
            <a:ext cx="8686800" cy="5611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381000" indent="-376238" eaLnBrk="0" hangingPunct="0">
              <a:spcBef>
                <a:spcPts val="750"/>
              </a:spcBef>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sz="3000">
                <a:solidFill>
                  <a:srgbClr val="FFFFCC"/>
                </a:solidFill>
                <a:latin typeface="Arial" charset="0"/>
                <a:ea typeface="SimSun" pitchFamily="2" charset="-122"/>
              </a:defRPr>
            </a:lvl1pPr>
            <a:lvl2pPr eaLnBrk="0" hangingPunct="0">
              <a:spcBef>
                <a:spcPts val="700"/>
              </a:spcBef>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sz="2800">
                <a:solidFill>
                  <a:srgbClr val="FFFFCC"/>
                </a:solidFill>
                <a:latin typeface="Arial" charset="0"/>
                <a:ea typeface="SimSun" pitchFamily="2" charset="-122"/>
              </a:defRPr>
            </a:lvl2pPr>
            <a:lvl3pPr eaLnBrk="0" hangingPunct="0">
              <a:spcBef>
                <a:spcPts val="600"/>
              </a:spcBef>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sz="2400">
                <a:solidFill>
                  <a:srgbClr val="FFFFCC"/>
                </a:solidFill>
                <a:latin typeface="Arial" charset="0"/>
                <a:ea typeface="SimSun" pitchFamily="2" charset="-122"/>
              </a:defRPr>
            </a:lvl3pPr>
            <a:lvl4pPr eaLnBrk="0" hangingPunct="0">
              <a:spcBef>
                <a:spcPts val="500"/>
              </a:spcBef>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sz="2000">
                <a:solidFill>
                  <a:srgbClr val="FFFFCC"/>
                </a:solidFill>
                <a:latin typeface="Arial" charset="0"/>
                <a:ea typeface="SimSun" pitchFamily="2" charset="-122"/>
              </a:defRPr>
            </a:lvl4pPr>
            <a:lvl5pPr eaLnBrk="0" hangingPunct="0">
              <a:spcBef>
                <a:spcPts val="500"/>
              </a:spcBef>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sz="2000">
                <a:solidFill>
                  <a:srgbClr val="FFFFCC"/>
                </a:solidFill>
                <a:latin typeface="Arial" charset="0"/>
                <a:ea typeface="SimSun" pitchFamily="2" charset="-122"/>
              </a:defRPr>
            </a:lvl9pPr>
          </a:lstStyle>
          <a:p>
            <a:pPr eaLnBrk="1" fontAlgn="base" hangingPunct="1">
              <a:spcBef>
                <a:spcPts val="1500"/>
              </a:spcBef>
              <a:spcAft>
                <a:spcPct val="0"/>
              </a:spcAft>
              <a:buSzPct val="100000"/>
              <a:buFont typeface="Times New Roman" pitchFamily="18" charset="0"/>
              <a:buNone/>
            </a:pPr>
            <a:endParaRPr lang="en-US" altLang="en-US" sz="3200" b="1" dirty="0" smtClean="0">
              <a:solidFill>
                <a:srgbClr val="FFFF00"/>
              </a:solidFill>
              <a:latin typeface="Arial Unicode MS" pitchFamily="34" charset="-128"/>
              <a:ea typeface="Arial Unicode MS" pitchFamily="34" charset="-128"/>
              <a:cs typeface="Arial Unicode MS" pitchFamily="34" charset="-128"/>
            </a:endParaRPr>
          </a:p>
          <a:p>
            <a:pPr eaLnBrk="1" fontAlgn="base" hangingPunct="1">
              <a:spcBef>
                <a:spcPts val="1500"/>
              </a:spcBef>
              <a:spcAft>
                <a:spcPct val="0"/>
              </a:spcAft>
              <a:buSzPct val="100000"/>
              <a:buFont typeface="Times New Roman" pitchFamily="18" charset="0"/>
              <a:buNone/>
            </a:pPr>
            <a:r>
              <a:rPr lang="en-US" altLang="en-US" sz="3200" b="1" dirty="0" smtClean="0">
                <a:solidFill>
                  <a:srgbClr val="FFFF00"/>
                </a:solidFill>
                <a:latin typeface="Arial Unicode MS" pitchFamily="34" charset="-128"/>
                <a:ea typeface="Arial Unicode MS" pitchFamily="34" charset="-128"/>
                <a:cs typeface="Arial Unicode MS" pitchFamily="34" charset="-128"/>
              </a:rPr>
              <a:t>Introductions</a:t>
            </a:r>
            <a:endParaRPr lang="en-US" altLang="en-US" sz="2000" b="1" dirty="0">
              <a:solidFill>
                <a:srgbClr val="FFFF00"/>
              </a:solidFill>
              <a:latin typeface="Arial Unicode MS" pitchFamily="34" charset="-128"/>
              <a:ea typeface="Arial Unicode MS" pitchFamily="34" charset="-128"/>
              <a:cs typeface="Arial Unicode MS" pitchFamily="34" charset="-128"/>
            </a:endParaRPr>
          </a:p>
          <a:p>
            <a:pPr eaLnBrk="1" fontAlgn="base" hangingPunct="1">
              <a:spcBef>
                <a:spcPts val="1500"/>
              </a:spcBef>
              <a:spcAft>
                <a:spcPct val="0"/>
              </a:spcAft>
              <a:buSzPct val="100000"/>
              <a:buFont typeface="Times New Roman" pitchFamily="18" charset="0"/>
              <a:buNone/>
            </a:pPr>
            <a:r>
              <a:rPr lang="en-US" altLang="en-US" sz="4000" b="1" dirty="0" smtClean="0">
                <a:solidFill>
                  <a:srgbClr val="00FFFF"/>
                </a:solidFill>
                <a:latin typeface="Arial Unicode MS" pitchFamily="34" charset="-128"/>
                <a:ea typeface="Arial Unicode MS" pitchFamily="34" charset="-128"/>
                <a:cs typeface="Arial Unicode MS" pitchFamily="34" charset="-128"/>
              </a:rPr>
              <a:t>  </a:t>
            </a:r>
            <a:r>
              <a:rPr lang="en-US" altLang="en-US" sz="2800" b="1" dirty="0" smtClean="0">
                <a:solidFill>
                  <a:srgbClr val="FF0000"/>
                </a:solidFill>
                <a:latin typeface="Arial Unicode MS" pitchFamily="34" charset="-128"/>
                <a:ea typeface="Arial Unicode MS" pitchFamily="34" charset="-128"/>
                <a:cs typeface="Arial Unicode MS" pitchFamily="34" charset="-128"/>
              </a:rPr>
              <a:t>Please pass the nearest  microphone to new members</a:t>
            </a:r>
            <a:endParaRPr lang="en-US" altLang="en-US" sz="2800" b="1" dirty="0">
              <a:solidFill>
                <a:srgbClr val="00FFFF"/>
              </a:solidFill>
              <a:latin typeface="Arial Unicode MS" pitchFamily="34" charset="-128"/>
              <a:ea typeface="Arial Unicode MS" pitchFamily="34" charset="-128"/>
              <a:cs typeface="Arial Unicode MS" pitchFamily="34" charset="-128"/>
            </a:endParaRPr>
          </a:p>
          <a:p>
            <a:pPr eaLnBrk="1" fontAlgn="base" hangingPunct="1">
              <a:spcBef>
                <a:spcPts val="1500"/>
              </a:spcBef>
              <a:spcAft>
                <a:spcPct val="0"/>
              </a:spcAft>
              <a:buSzPct val="100000"/>
              <a:buFont typeface="Times New Roman" pitchFamily="18" charset="0"/>
              <a:buNone/>
            </a:pPr>
            <a:r>
              <a:rPr lang="en-US" altLang="en-US" sz="2800" b="1" dirty="0" smtClean="0">
                <a:solidFill>
                  <a:srgbClr val="00FFFF"/>
                </a:solidFill>
                <a:latin typeface="Arial Unicode MS" pitchFamily="34" charset="-128"/>
                <a:ea typeface="Arial Unicode MS" pitchFamily="34" charset="-128"/>
                <a:cs typeface="Arial Unicode MS" pitchFamily="34" charset="-128"/>
              </a:rPr>
              <a:t>   New members </a:t>
            </a:r>
          </a:p>
          <a:p>
            <a:pPr eaLnBrk="1" fontAlgn="base" hangingPunct="1">
              <a:spcBef>
                <a:spcPts val="1500"/>
              </a:spcBef>
              <a:spcAft>
                <a:spcPct val="0"/>
              </a:spcAft>
              <a:buSzPct val="100000"/>
              <a:buFont typeface="Times New Roman" pitchFamily="18" charset="0"/>
              <a:buNone/>
            </a:pPr>
            <a:r>
              <a:rPr lang="en-US" altLang="en-US" sz="2800" b="1" dirty="0" smtClean="0">
                <a:solidFill>
                  <a:srgbClr val="00FFFF"/>
                </a:solidFill>
                <a:latin typeface="Arial Unicode MS" pitchFamily="34" charset="-128"/>
                <a:ea typeface="Arial Unicode MS" pitchFamily="34" charset="-128"/>
                <a:cs typeface="Arial Unicode MS" pitchFamily="34" charset="-128"/>
              </a:rPr>
              <a:t>      Please introduce yourselves</a:t>
            </a:r>
          </a:p>
          <a:p>
            <a:pPr eaLnBrk="1" fontAlgn="base" hangingPunct="1">
              <a:spcBef>
                <a:spcPts val="1500"/>
              </a:spcBef>
              <a:spcAft>
                <a:spcPct val="0"/>
              </a:spcAft>
              <a:buSzPct val="100000"/>
              <a:buFont typeface="Times New Roman" pitchFamily="18" charset="0"/>
              <a:buNone/>
            </a:pPr>
            <a:r>
              <a:rPr lang="en-US" altLang="en-US" sz="2800" b="1" dirty="0" smtClean="0">
                <a:solidFill>
                  <a:srgbClr val="00FFFF"/>
                </a:solidFill>
                <a:latin typeface="Arial Unicode MS" pitchFamily="34" charset="-128"/>
                <a:ea typeface="Arial Unicode MS" pitchFamily="34" charset="-128"/>
                <a:cs typeface="Arial Unicode MS" pitchFamily="34" charset="-128"/>
              </a:rPr>
              <a:t>      Kindly speak in to the microphone</a:t>
            </a:r>
          </a:p>
          <a:p>
            <a:pPr marL="0" indent="0" eaLnBrk="1" fontAlgn="base" hangingPunct="1">
              <a:spcBef>
                <a:spcPts val="0"/>
              </a:spcBef>
              <a:spcAft>
                <a:spcPct val="0"/>
              </a:spcAft>
              <a:buClr>
                <a:srgbClr val="FFFFFF"/>
              </a:buClr>
              <a:buSzPct val="45000"/>
              <a:buFont typeface="Times New Roman" pitchFamily="18" charset="0"/>
              <a:buNone/>
              <a:tabLst/>
            </a:pPr>
            <a:endParaRPr lang="en-US" altLang="en-US" sz="2000" b="1" dirty="0" smtClean="0">
              <a:solidFill>
                <a:srgbClr val="FFFFFF"/>
              </a:solidFill>
              <a:latin typeface="Arial Unicode MS" pitchFamily="34" charset="-128"/>
              <a:ea typeface="Arial Unicode MS" pitchFamily="34" charset="-128"/>
              <a:cs typeface="Arial Unicode MS" pitchFamily="34" charset="-128"/>
            </a:endParaRPr>
          </a:p>
          <a:p>
            <a:pPr marL="0" indent="0" eaLnBrk="1" fontAlgn="base" hangingPunct="1">
              <a:spcBef>
                <a:spcPts val="0"/>
              </a:spcBef>
              <a:spcAft>
                <a:spcPct val="0"/>
              </a:spcAft>
              <a:buClr>
                <a:srgbClr val="FFFFFF"/>
              </a:buClr>
              <a:buSzPct val="45000"/>
              <a:buFont typeface="Times New Roman" pitchFamily="18" charset="0"/>
              <a:buNone/>
              <a:tabLst/>
            </a:pPr>
            <a:endParaRPr lang="en-US" altLang="en-US" sz="2000" b="1" dirty="0">
              <a:solidFill>
                <a:srgbClr val="FFFFFF"/>
              </a:solidFill>
              <a:latin typeface="Arial Unicode MS" pitchFamily="34" charset="-128"/>
              <a:ea typeface="Arial Unicode MS" pitchFamily="34" charset="-128"/>
              <a:cs typeface="Arial Unicode MS" pitchFamily="34" charset="-128"/>
            </a:endParaRPr>
          </a:p>
          <a:p>
            <a:pPr marL="0" indent="0" eaLnBrk="1" fontAlgn="base" hangingPunct="1">
              <a:spcBef>
                <a:spcPts val="0"/>
              </a:spcBef>
              <a:spcAft>
                <a:spcPct val="0"/>
              </a:spcAft>
              <a:buClr>
                <a:srgbClr val="FFFFFF"/>
              </a:buClr>
              <a:buSzPct val="45000"/>
              <a:buFont typeface="Times New Roman" pitchFamily="18" charset="0"/>
              <a:buNone/>
              <a:tabLst/>
            </a:pPr>
            <a:endParaRPr lang="en-US" altLang="en-US" sz="2000" b="1" dirty="0" smtClean="0">
              <a:solidFill>
                <a:srgbClr val="FFFFFF"/>
              </a:solidFill>
              <a:latin typeface="Arial Unicode MS" pitchFamily="34" charset="-128"/>
              <a:ea typeface="Arial Unicode MS" pitchFamily="34" charset="-128"/>
              <a:cs typeface="Arial Unicode MS" pitchFamily="34" charset="-128"/>
            </a:endParaRPr>
          </a:p>
          <a:p>
            <a:pPr marL="0" indent="0" eaLnBrk="1" fontAlgn="base" hangingPunct="1">
              <a:spcBef>
                <a:spcPts val="0"/>
              </a:spcBef>
              <a:spcAft>
                <a:spcPct val="0"/>
              </a:spcAft>
              <a:buClr>
                <a:srgbClr val="FFFFFF"/>
              </a:buClr>
              <a:buSzPct val="45000"/>
              <a:buFont typeface="Times New Roman" pitchFamily="18" charset="0"/>
              <a:buNone/>
              <a:tabLst/>
            </a:pPr>
            <a:endParaRPr lang="en-US" altLang="en-US" sz="2000" b="1" dirty="0" smtClean="0">
              <a:solidFill>
                <a:srgbClr val="FFFFFF"/>
              </a:solidFill>
              <a:latin typeface="Arial Unicode MS" pitchFamily="34" charset="-128"/>
              <a:ea typeface="Arial Unicode MS" pitchFamily="34" charset="-128"/>
              <a:cs typeface="Arial Unicode MS" pitchFamily="34" charset="-128"/>
            </a:endParaRPr>
          </a:p>
        </p:txBody>
      </p:sp>
      <p:sp>
        <p:nvSpPr>
          <p:cNvPr id="7" name="Rectangle 4"/>
          <p:cNvSpPr>
            <a:spLocks noChangeArrowheads="1"/>
          </p:cNvSpPr>
          <p:nvPr/>
        </p:nvSpPr>
        <p:spPr bwMode="auto">
          <a:xfrm>
            <a:off x="-278293" y="-422224"/>
            <a:ext cx="3081591" cy="1079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algn="ctr" eaLnBrk="1" fontAlgn="base" hangingPunct="1">
              <a:spcBef>
                <a:spcPct val="0"/>
              </a:spcBef>
              <a:spcAft>
                <a:spcPct val="0"/>
              </a:spcAft>
              <a:buSzPct val="100000"/>
            </a:pPr>
            <a:r>
              <a:rPr lang="en-US" altLang="en-US" sz="3600" b="1" dirty="0" smtClean="0">
                <a:solidFill>
                  <a:srgbClr val="09FF01"/>
                </a:solidFill>
                <a:latin typeface="Arial Unicode MS" pitchFamily="34" charset="-128"/>
                <a:ea typeface="Arial Unicode MS" pitchFamily="34" charset="-128"/>
                <a:cs typeface="Arial Unicode MS" pitchFamily="34" charset="-128"/>
              </a:rPr>
              <a:t>           </a:t>
            </a:r>
            <a:endParaRPr lang="en-US" altLang="en-US" sz="3600" b="1" dirty="0">
              <a:solidFill>
                <a:srgbClr val="09FF01"/>
              </a:solidFill>
              <a:latin typeface="Arial Unicode MS" pitchFamily="34" charset="-128"/>
              <a:ea typeface="Arial Unicode MS" pitchFamily="34" charset="-128"/>
              <a:cs typeface="Arial Unicode MS" pitchFamily="34" charset="-128"/>
            </a:endParaRPr>
          </a:p>
          <a:p>
            <a:pPr eaLnBrk="1" fontAlgn="base" hangingPunct="1">
              <a:spcBef>
                <a:spcPct val="0"/>
              </a:spcBef>
              <a:spcAft>
                <a:spcPct val="0"/>
              </a:spcAft>
              <a:buSzPct val="100000"/>
            </a:pPr>
            <a:r>
              <a:rPr lang="en-US" altLang="en-US" sz="2800" b="1" dirty="0" smtClean="0">
                <a:solidFill>
                  <a:srgbClr val="09FF01"/>
                </a:solidFill>
                <a:latin typeface="Arial Unicode MS" pitchFamily="34" charset="-128"/>
                <a:ea typeface="Arial Unicode MS" pitchFamily="34" charset="-128"/>
                <a:cs typeface="Arial Unicode MS" pitchFamily="34" charset="-128"/>
              </a:rPr>
              <a:t>   Announcements</a:t>
            </a:r>
            <a:endParaRPr lang="en-US" altLang="en-US" sz="2800" b="1" dirty="0">
              <a:solidFill>
                <a:srgbClr val="09FF01"/>
              </a:solidFill>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3572952398"/>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fill="hold" nodeType="afterEffect">
                                  <p:stCondLst>
                                    <p:cond delay="0"/>
                                  </p:stCondLst>
                                  <p:childTnLst>
                                    <p:set>
                                      <p:cBhvr additive="repl">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934200"/>
          </a:xfrm>
          <a:prstGeom prst="rect">
            <a:avLst/>
          </a:prstGeom>
          <a:solidFill>
            <a:srgbClr val="221F4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0" y="-57763"/>
            <a:ext cx="9144000" cy="6915763"/>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1" name="Text Box 15"/>
          <p:cNvSpPr txBox="1">
            <a:spLocks noChangeArrowheads="1"/>
          </p:cNvSpPr>
          <p:nvPr/>
        </p:nvSpPr>
        <p:spPr bwMode="auto">
          <a:xfrm>
            <a:off x="1416844" y="117475"/>
            <a:ext cx="2487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sz="1800" b="1">
                <a:solidFill>
                  <a:srgbClr val="FF0000"/>
                </a:solidFill>
                <a:latin typeface="Arial" panose="020B0604020202020204" pitchFamily="34" charset="0"/>
                <a:ea typeface="MS PGothic" pitchFamily="34" charset="-128"/>
              </a:rPr>
              <a:t> </a:t>
            </a:r>
          </a:p>
        </p:txBody>
      </p:sp>
      <p:sp>
        <p:nvSpPr>
          <p:cNvPr id="2052" name="Rectangle 16"/>
          <p:cNvSpPr>
            <a:spLocks noChangeArrowheads="1"/>
          </p:cNvSpPr>
          <p:nvPr/>
        </p:nvSpPr>
        <p:spPr bwMode="auto">
          <a:xfrm>
            <a:off x="2246525" y="-57763"/>
            <a:ext cx="44999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sz="2800" b="1" dirty="0" smtClean="0">
                <a:solidFill>
                  <a:srgbClr val="FFFFFF"/>
                </a:solidFill>
                <a:latin typeface="Verdana" panose="020B0604030504040204" pitchFamily="34" charset="0"/>
                <a:ea typeface="MS PGothic" pitchFamily="34" charset="-128"/>
              </a:rPr>
              <a:t>Significance of </a:t>
            </a:r>
            <a:r>
              <a:rPr lang="en-US" sz="2800" b="1" dirty="0" err="1" smtClean="0">
                <a:solidFill>
                  <a:srgbClr val="FFFFFF"/>
                </a:solidFill>
                <a:latin typeface="Verdana" panose="020B0604030504040204" pitchFamily="34" charset="0"/>
                <a:ea typeface="MS PGothic" pitchFamily="34" charset="-128"/>
              </a:rPr>
              <a:t>Aarati</a:t>
            </a:r>
            <a:endParaRPr lang="en-US" sz="2800" b="1" dirty="0">
              <a:solidFill>
                <a:srgbClr val="FFFFFF"/>
              </a:solidFill>
              <a:latin typeface="Verdana" panose="020B0604030504040204" pitchFamily="34" charset="0"/>
              <a:ea typeface="MS PGothic" pitchFamily="34" charset="-128"/>
            </a:endParaRPr>
          </a:p>
        </p:txBody>
      </p:sp>
      <p:sp>
        <p:nvSpPr>
          <p:cNvPr id="4" name="Rectangle 1"/>
          <p:cNvSpPr>
            <a:spLocks noChangeArrowheads="1"/>
          </p:cNvSpPr>
          <p:nvPr/>
        </p:nvSpPr>
        <p:spPr bwMode="auto">
          <a:xfrm>
            <a:off x="-42254" y="203707"/>
            <a:ext cx="9077324"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endParaRPr lang="en-US" sz="2500" b="1" dirty="0">
              <a:latin typeface="Calibri" panose="020F0502020204030204" pitchFamily="34" charset="0"/>
              <a:ea typeface="MS PGothic" pitchFamily="34" charset="-128"/>
            </a:endParaRPr>
          </a:p>
          <a:p>
            <a:pPr algn="just" fontAlgn="base">
              <a:spcBef>
                <a:spcPct val="0"/>
              </a:spcBef>
              <a:spcAft>
                <a:spcPct val="0"/>
              </a:spcAft>
            </a:pPr>
            <a:r>
              <a:rPr lang="en-US" sz="2800" b="1" dirty="0">
                <a:latin typeface="Calibri" panose="020F0502020204030204" pitchFamily="34" charset="0"/>
                <a:ea typeface="MS PGothic" pitchFamily="34" charset="-128"/>
              </a:rPr>
              <a:t>It has been said that the camphor flame has itself has been endowed by </a:t>
            </a:r>
            <a:r>
              <a:rPr lang="en-US" sz="2800" b="1" dirty="0" err="1">
                <a:latin typeface="Calibri" panose="020F0502020204030204" pitchFamily="34" charset="0"/>
                <a:ea typeface="MS PGothic" pitchFamily="34" charset="-128"/>
              </a:rPr>
              <a:t>Bhagavan</a:t>
            </a:r>
            <a:r>
              <a:rPr lang="en-US" sz="2800" b="1" dirty="0">
                <a:latin typeface="Calibri" panose="020F0502020204030204" pitchFamily="34" charset="0"/>
                <a:ea typeface="MS PGothic" pitchFamily="34" charset="-128"/>
              </a:rPr>
              <a:t> with the value and validity of a grand prayer, the culmination of the hour-long yearning (during the </a:t>
            </a:r>
            <a:r>
              <a:rPr lang="en-US" sz="2800" b="1" dirty="0" err="1">
                <a:latin typeface="Calibri" panose="020F0502020204030204" pitchFamily="34" charset="0"/>
                <a:ea typeface="MS PGothic" pitchFamily="34" charset="-128"/>
              </a:rPr>
              <a:t>bhajan</a:t>
            </a:r>
            <a:r>
              <a:rPr lang="en-US" sz="2800" b="1" dirty="0">
                <a:latin typeface="Calibri" panose="020F0502020204030204" pitchFamily="34" charset="0"/>
                <a:ea typeface="MS PGothic" pitchFamily="34" charset="-128"/>
              </a:rPr>
              <a:t> session) of all devoted hearts. </a:t>
            </a:r>
            <a:r>
              <a:rPr lang="en-US" sz="2800" b="1" dirty="0" err="1">
                <a:latin typeface="Calibri" panose="020F0502020204030204" pitchFamily="34" charset="0"/>
                <a:ea typeface="MS PGothic" pitchFamily="34" charset="-128"/>
              </a:rPr>
              <a:t>Bhagavan</a:t>
            </a:r>
            <a:r>
              <a:rPr lang="en-US" sz="2800" b="1" dirty="0">
                <a:latin typeface="Calibri" panose="020F0502020204030204" pitchFamily="34" charset="0"/>
                <a:ea typeface="MS PGothic" pitchFamily="34" charset="-128"/>
              </a:rPr>
              <a:t> says, "While it is being waved, pray:  O Lord! Make the allotted span of my life as pure, as fragrant, and as transparent as camphor; let it consume itself in the fire, scattering light and the warmth of love to all around me, and, at the end of it all, let there be nothing left of me (as the camphor leaves no ashes or residue) to render me liable to another sojourn amidst pleasure and pain.”</a:t>
            </a:r>
          </a:p>
          <a:p>
            <a:pPr algn="just" fontAlgn="base">
              <a:spcBef>
                <a:spcPct val="0"/>
              </a:spcBef>
              <a:spcAft>
                <a:spcPct val="0"/>
              </a:spcAft>
            </a:pPr>
            <a:endParaRPr lang="en-US" sz="2500" b="1" dirty="0">
              <a:latin typeface="Calibri" panose="020F0502020204030204" pitchFamily="34" charset="0"/>
              <a:ea typeface="MS PGothic" pitchFamily="34" charset="-128"/>
            </a:endParaRPr>
          </a:p>
          <a:p>
            <a:pPr algn="just" fontAlgn="base">
              <a:spcBef>
                <a:spcPct val="0"/>
              </a:spcBef>
              <a:spcAft>
                <a:spcPct val="0"/>
              </a:spcAft>
            </a:pPr>
            <a:r>
              <a:rPr lang="en-US" sz="2500" b="1" dirty="0">
                <a:latin typeface="Calibri" panose="020F0502020204030204" pitchFamily="34" charset="0"/>
                <a:ea typeface="MS PGothic" pitchFamily="34" charset="-128"/>
              </a:rPr>
              <a:t>                                                                                                                 - Baba</a:t>
            </a:r>
            <a:endParaRPr lang="en-US" sz="2600" b="1" dirty="0">
              <a:latin typeface="Calibri" panose="020F0502020204030204" pitchFamily="34" charset="0"/>
              <a:ea typeface="Tahoma" pitchFamily="34" charset="0"/>
              <a:cs typeface="Times New Roman" pitchFamily="18" charset="0"/>
            </a:endParaRPr>
          </a:p>
        </p:txBody>
      </p:sp>
    </p:spTree>
    <p:extLst>
      <p:ext uri="{BB962C8B-B14F-4D97-AF65-F5344CB8AC3E}">
        <p14:creationId xmlns:p14="http://schemas.microsoft.com/office/powerpoint/2010/main" val="222637811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102_Bhajan Projection Design Template">
  <a:themeElements>
    <a:clrScheme name="Bhajan Projection Design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55_Bhajan Projection Design Templat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Bhajan Projection Design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hajan Projection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hajan Projection Design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hajan Projection Design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hajan Projection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hajan Projection Desig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hajan Projection Desig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Unicode MS" pitchFamily="32" charset="0"/>
            <a:ea typeface="MS PGothic"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Unicode MS" pitchFamily="32" charset="0"/>
            <a:ea typeface="MS PGothic"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Unicode MS" pitchFamily="32" charset="0"/>
            <a:ea typeface="MS PGothic"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Unicode MS" pitchFamily="32" charset="0"/>
            <a:ea typeface="MS PGothic"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15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Unicode MS" pitchFamily="32" charset="0"/>
            <a:ea typeface="MS PGothic"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Unicode MS" pitchFamily="32" charset="0"/>
            <a:ea typeface="MS PGothic"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TotalTime>
  <Words>1351</Words>
  <Application>Microsoft Macintosh PowerPoint</Application>
  <PresentationFormat>On-screen Show (4:3)</PresentationFormat>
  <Paragraphs>254</Paragraphs>
  <Slides>28</Slides>
  <Notes>27</Notes>
  <HiddenSlides>0</HiddenSlides>
  <MMClips>0</MMClips>
  <ScaleCrop>false</ScaleCrop>
  <HeadingPairs>
    <vt:vector size="4" baseType="variant">
      <vt:variant>
        <vt:lpstr>Theme</vt:lpstr>
      </vt:variant>
      <vt:variant>
        <vt:i4>6</vt:i4>
      </vt:variant>
      <vt:variant>
        <vt:lpstr>Slide Titles</vt:lpstr>
      </vt:variant>
      <vt:variant>
        <vt:i4>28</vt:i4>
      </vt:variant>
    </vt:vector>
  </HeadingPairs>
  <TitlesOfParts>
    <vt:vector size="34" baseType="lpstr">
      <vt:lpstr>102_Bhajan Projection Design Template</vt:lpstr>
      <vt:lpstr>4_Office Theme</vt:lpstr>
      <vt:lpstr>11_Office Theme</vt:lpstr>
      <vt:lpstr>Elemental</vt:lpstr>
      <vt:lpstr>2_Office Theme</vt:lpstr>
      <vt:lpstr>15_Office Theme</vt:lpstr>
      <vt:lpstr>PowerPoint Presentation</vt:lpstr>
      <vt:lpstr>PowerPoint Presentation</vt:lpstr>
      <vt:lpstr>PowerPoint Presentation</vt:lpstr>
      <vt:lpstr>Gayatri Mantra (x11)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Palo Alto Networks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Kanadam</dc:creator>
  <cp:lastModifiedBy>Raghu Kanadam</cp:lastModifiedBy>
  <cp:revision>31</cp:revision>
  <dcterms:created xsi:type="dcterms:W3CDTF">2016-02-06T06:00:49Z</dcterms:created>
  <dcterms:modified xsi:type="dcterms:W3CDTF">2016-02-06T20:00:33Z</dcterms:modified>
</cp:coreProperties>
</file>