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F41"/>
    <a:srgbClr val="2A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BB65-A3AF-4D42-815D-908443AF7A80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6524B-909C-DC49-B199-44A3BB49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1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375EA00-8490-4E80-944F-76FE947B1CA2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000" b="1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5A4F0A0-18CF-42B7-B721-08597C75AA43}" type="slidenum">
              <a:rPr lang="en-US" sz="12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1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159626"/>
            <a:ext cx="457200" cy="1034129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91"/>
            <a:ext cx="7543800" cy="2152651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FFB34AB-6F42-463D-8D35-9F42DC7CD1BF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A198F2F-1255-47F7-BEF2-04F768E1F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945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67D7EBAF-2907-4F2B-9AA6-829855E1EC87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BE7FA110-69CD-44FD-A89B-A946E359C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572D009-04A7-4776-982A-0F4C9AC4D9AC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B247B4C-D684-4736-8FD4-2A27424EC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170C3769-0404-4AF0-8F84-0B986F4192EC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7E873DF3-E4A5-46A8-B7A6-18D1A824B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4075248"/>
            <a:ext cx="457200" cy="10156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23416F8-2657-4AEE-952F-EE8A4BC25CD2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19BF1983-2333-4A0B-9112-3ACA012B0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512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98942E8C-72AA-444A-8A49-2BDAC109E161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5B1AC5EF-B875-4DC7-BC6A-CA35FA4A8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7275" y="520700"/>
            <a:ext cx="4572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9963" y="520700"/>
            <a:ext cx="4572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8"/>
            <a:ext cx="3273552" cy="639763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8"/>
            <a:ext cx="3273552" cy="639763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3C488CFB-7D89-46EA-AD8A-6A3BBF5E2561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B8E6A71-F07C-4329-BE42-E4156D46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F7BCC645-76D7-40B5-AB7C-0E4B2F3A16ED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B77C67CA-614D-4943-BEF1-37DCC7716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DFFBEF67-8366-4C28-ADE0-97A8A09E5E9B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A23AA834-1238-4BAD-8F99-D259F597B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9238" y="1774848"/>
            <a:ext cx="457200" cy="123110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FF88150F-5F90-4D42-BD35-EA0203E17B1E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4DCC57B5-5221-4A7F-BA49-B82C90065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5225" y="3332169"/>
            <a:ext cx="4572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91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555C7CF-1AA3-429A-A533-57C0E667F575}" type="datetimeFigureOut">
              <a:rPr lang="en-US"/>
              <a:pPr>
                <a:defRPr/>
              </a:pPr>
              <a:t>06/02/16</a:t>
            </a:fld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4E3A1221-1CAB-4763-AF3C-927D6DD7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5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6019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6" y="116966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8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>
              <a:defRPr sz="110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D0429F-68BA-45AF-8B7A-7541342FD1E4}" type="datetimeFigureOut">
              <a:rPr lang="en-US">
                <a:latin typeface="Palatino Linotype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06/02/16</a:t>
            </a:fld>
            <a:endParaRPr lang="en-US">
              <a:latin typeface="Palatino Linotype" pitchFamily="18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325" y="615485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sz="1100">
                <a:solidFill>
                  <a:prstClr val="white">
                    <a:alpha val="60000"/>
                  </a:prstClr>
                </a:solidFill>
                <a:effectLst/>
                <a:latin typeface="Palatino Linotyp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</a:bodyPr>
          <a:lstStyle>
            <a:lvl1pPr defTabSz="914400">
              <a:defRPr sz="160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5871DB-11CE-471F-BA64-8E9D23176B9C}" type="slidenum">
              <a:rPr lang="en-US">
                <a:latin typeface="Palatino Linotype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Palatino Linotype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438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charset="0"/>
          <a:ea typeface="MS PGothic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639763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37160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16446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rgbClr val="221F4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Text Box 15"/>
          <p:cNvSpPr txBox="1">
            <a:spLocks noChangeArrowheads="1"/>
          </p:cNvSpPr>
          <p:nvPr/>
        </p:nvSpPr>
        <p:spPr bwMode="auto">
          <a:xfrm>
            <a:off x="1416844" y="11747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2376367" y="-57763"/>
            <a:ext cx="4240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white"/>
                </a:solidFill>
                <a:latin typeface="Verdana" panose="020B0604030504040204" pitchFamily="34" charset="0"/>
                <a:ea typeface="MS PGothic" pitchFamily="34" charset="-128"/>
              </a:rPr>
              <a:t>Thought for the Day</a:t>
            </a:r>
          </a:p>
        </p:txBody>
      </p:sp>
      <p:sp>
        <p:nvSpPr>
          <p:cNvPr id="2053" name="Slide Number Placeholder 20"/>
          <p:cNvSpPr txBox="1">
            <a:spLocks/>
          </p:cNvSpPr>
          <p:nvPr/>
        </p:nvSpPr>
        <p:spPr bwMode="auto">
          <a:xfrm>
            <a:off x="1143000" y="6477000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FFFF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42254" y="3142972"/>
            <a:ext cx="907732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smtClean="0">
                <a:solidFill>
                  <a:prstClr val="white"/>
                </a:solidFill>
                <a:latin typeface="Calibri" panose="020F0502020204030204" pitchFamily="34" charset="0"/>
                <a:ea typeface="Tahoma" pitchFamily="34" charset="0"/>
                <a:cs typeface="Times New Roman" pitchFamily="18" charset="0"/>
              </a:rPr>
              <a:t>TFTD</a:t>
            </a:r>
            <a:endParaRPr lang="en-US" sz="2600" b="1" dirty="0">
              <a:solidFill>
                <a:prstClr val="white"/>
              </a:solidFill>
              <a:latin typeface="Calibri" panose="020F0502020204030204" pitchFamily="34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46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5</cp:revision>
  <dcterms:created xsi:type="dcterms:W3CDTF">2016-02-06T05:53:18Z</dcterms:created>
  <dcterms:modified xsi:type="dcterms:W3CDTF">2016-02-06T19:53:36Z</dcterms:modified>
</cp:coreProperties>
</file>