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7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29A9C2-7D74-B54D-8DD6-D6378F394E63}" type="datetimeFigureOut">
              <a:rPr lang="en-US" smtClean="0"/>
              <a:t>4/13/15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379D0-6F64-8B4B-AED2-B8D33C1BB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7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E11336A-D63A-054A-9B7E-7A8D4E870467}" type="slidenum">
              <a:rPr lang="en-US"/>
              <a:pPr/>
              <a:t>1</a:t>
            </a:fld>
            <a:endParaRPr lang="en-US"/>
          </a:p>
        </p:txBody>
      </p:sp>
      <p:sp>
        <p:nvSpPr>
          <p:cNvPr id="7884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885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</a:pPr>
            <a:endParaRPr lang="en-US" sz="2000">
              <a:latin typeface="Arial" charset="0"/>
              <a:cs typeface="Microsoft YaHei" charset="0"/>
            </a:endParaRPr>
          </a:p>
        </p:txBody>
      </p:sp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5CA2A631-D320-6D48-9FF0-6E7F2DCBF8D5}" type="slidenum">
              <a:rPr lang="en-US" sz="1200">
                <a:solidFill>
                  <a:srgbClr val="000000"/>
                </a:solidFill>
                <a:latin typeface="Calibri" charset="0"/>
                <a:cs typeface="MS PGothic" charset="0"/>
              </a:rPr>
              <a:pPr>
                <a:lnSpc>
                  <a:spcPct val="100000"/>
                </a:lnSpc>
              </a:pPr>
              <a:t>1</a:t>
            </a:fld>
            <a:endParaRPr lang="en-US" sz="1200">
              <a:solidFill>
                <a:srgbClr val="000000"/>
              </a:solidFill>
              <a:latin typeface="Calibri" charset="0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215C9BC-CF6F-0B47-A827-A43A033743B1}" type="slidenum">
              <a:rPr lang="en-US"/>
              <a:pPr/>
              <a:t>10</a:t>
            </a:fld>
            <a:endParaRPr lang="en-US"/>
          </a:p>
        </p:txBody>
      </p:sp>
      <p:sp>
        <p:nvSpPr>
          <p:cNvPr id="8806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806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</a:pPr>
            <a:endParaRPr lang="en-US" sz="2000">
              <a:latin typeface="Arial" charset="0"/>
              <a:cs typeface="Microsoft YaHei" charset="0"/>
            </a:endParaRP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61F49F2B-6BCD-6948-B4FD-DB3F3CC748E4}" type="slidenum">
              <a:rPr lang="en-US" sz="1200">
                <a:solidFill>
                  <a:srgbClr val="000000"/>
                </a:solidFill>
                <a:latin typeface="Calibri" charset="0"/>
                <a:cs typeface="MS PGothic" charset="0"/>
              </a:rPr>
              <a:pPr>
                <a:lnSpc>
                  <a:spcPct val="100000"/>
                </a:lnSpc>
              </a:pPr>
              <a:t>10</a:t>
            </a:fld>
            <a:endParaRPr lang="en-US" sz="1200">
              <a:solidFill>
                <a:srgbClr val="000000"/>
              </a:solidFill>
              <a:latin typeface="Calibri" charset="0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fld id="{0606291B-482A-445F-88F6-6C33F4997727}" type="slidenum">
              <a:rPr lang="en-US">
                <a:cs typeface="Arial" charset="0"/>
              </a:rPr>
              <a:pPr/>
              <a:t>11</a:t>
            </a:fld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4165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fld id="{0606291B-482A-445F-88F6-6C33F4997727}" type="slidenum">
              <a:rPr lang="en-US">
                <a:cs typeface="Arial" charset="0"/>
              </a:rPr>
              <a:pPr/>
              <a:t>12</a:t>
            </a:fld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4225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fld id="{665B5B1A-FE66-431D-AE27-5B6088F1DD35}" type="slidenum">
              <a:rPr lang="en-US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6903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fld id="{F9344B6B-4E33-4C85-93B5-D0AB3BE6A329}" type="slidenum">
              <a:rPr lang="en-US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4007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fld id="{75B657BB-8A43-43EF-B341-E20B098F1267}" type="slidenum">
              <a:rPr lang="en-US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0140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fld id="{DB3CC8C0-98F2-4037-9DAA-DC6BE5C49DB8}" type="slidenum">
              <a:rPr lang="en-US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80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7457C3A-9CEF-5246-B95A-76D2ADC519F5}" type="slidenum">
              <a:rPr lang="en-US"/>
              <a:pPr/>
              <a:t>2</a:t>
            </a:fld>
            <a:endParaRPr lang="en-US"/>
          </a:p>
        </p:txBody>
      </p:sp>
      <p:sp>
        <p:nvSpPr>
          <p:cNvPr id="7987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987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</a:pPr>
            <a:endParaRPr lang="en-US" sz="2000">
              <a:latin typeface="Arial" charset="0"/>
              <a:cs typeface="Microsoft YaHei" charset="0"/>
            </a:endParaRPr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66651861-498C-B740-91EF-CC4B90F7FB19}" type="slidenum">
              <a:rPr lang="en-US" sz="1200">
                <a:solidFill>
                  <a:srgbClr val="000000"/>
                </a:solidFill>
                <a:latin typeface="Calibri" charset="0"/>
                <a:cs typeface="MS PGothic" charset="0"/>
              </a:rPr>
              <a:pPr>
                <a:lnSpc>
                  <a:spcPct val="100000"/>
                </a:lnSpc>
              </a:pPr>
              <a:t>2</a:t>
            </a:fld>
            <a:endParaRPr lang="en-US" sz="1200">
              <a:solidFill>
                <a:srgbClr val="000000"/>
              </a:solidFill>
              <a:latin typeface="Calibri" charset="0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601F3C3-3467-6F45-B445-5DD777C5CA8F}" type="slidenum">
              <a:rPr lang="en-US"/>
              <a:pPr/>
              <a:t>3</a:t>
            </a:fld>
            <a:endParaRPr lang="en-US"/>
          </a:p>
        </p:txBody>
      </p:sp>
      <p:sp>
        <p:nvSpPr>
          <p:cNvPr id="8089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089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</a:pPr>
            <a:endParaRPr lang="en-US" sz="2000">
              <a:latin typeface="Arial" charset="0"/>
              <a:cs typeface="Microsoft YaHei" charset="0"/>
            </a:endParaRPr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FDB010C5-4FBC-1943-830D-D08E77F3D0C1}" type="slidenum">
              <a:rPr lang="en-US" sz="1200">
                <a:solidFill>
                  <a:srgbClr val="000000"/>
                </a:solidFill>
                <a:latin typeface="Calibri" charset="0"/>
                <a:cs typeface="MS PGothic" charset="0"/>
              </a:rPr>
              <a:pPr>
                <a:lnSpc>
                  <a:spcPct val="100000"/>
                </a:lnSpc>
              </a:pPr>
              <a:t>3</a:t>
            </a:fld>
            <a:endParaRPr lang="en-US" sz="1200">
              <a:solidFill>
                <a:srgbClr val="000000"/>
              </a:solidFill>
              <a:latin typeface="Calibri" charset="0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AC27685-6853-F14C-8CA9-A9F2E8419439}" type="slidenum">
              <a:rPr lang="en-US"/>
              <a:pPr/>
              <a:t>4</a:t>
            </a:fld>
            <a:endParaRPr lang="en-US"/>
          </a:p>
        </p:txBody>
      </p:sp>
      <p:sp>
        <p:nvSpPr>
          <p:cNvPr id="8192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192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</a:pPr>
            <a:endParaRPr lang="en-US" sz="2000">
              <a:latin typeface="Arial" charset="0"/>
              <a:cs typeface="Microsoft YaHei" charset="0"/>
            </a:endParaRPr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D4E24211-EA1A-A742-A18E-CB6C18C806AD}" type="slidenum">
              <a:rPr lang="en-US" sz="1200">
                <a:solidFill>
                  <a:srgbClr val="000000"/>
                </a:solidFill>
                <a:latin typeface="Calibri" charset="0"/>
                <a:cs typeface="MS PGothic" charset="0"/>
              </a:rPr>
              <a:pPr>
                <a:lnSpc>
                  <a:spcPct val="100000"/>
                </a:lnSpc>
              </a:pPr>
              <a:t>4</a:t>
            </a:fld>
            <a:endParaRPr lang="en-US" sz="1200">
              <a:solidFill>
                <a:srgbClr val="000000"/>
              </a:solidFill>
              <a:latin typeface="Calibri" charset="0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0B9640-AF9D-F841-8F12-2B2CABE9DE78}" type="slidenum">
              <a:rPr lang="en-US"/>
              <a:pPr/>
              <a:t>5</a:t>
            </a:fld>
            <a:endParaRPr lang="en-US"/>
          </a:p>
        </p:txBody>
      </p:sp>
      <p:sp>
        <p:nvSpPr>
          <p:cNvPr id="829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29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</a:pPr>
            <a:endParaRPr lang="en-US" sz="2000">
              <a:latin typeface="Arial" charset="0"/>
              <a:cs typeface="Microsoft YaHei" charset="0"/>
            </a:endParaRPr>
          </a:p>
        </p:txBody>
      </p:sp>
      <p:sp>
        <p:nvSpPr>
          <p:cNvPr id="82947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6770F031-84CE-0D41-89BF-4FEA596D37A3}" type="slidenum">
              <a:rPr lang="en-US" sz="1200">
                <a:solidFill>
                  <a:srgbClr val="000000"/>
                </a:solidFill>
                <a:latin typeface="Calibri" charset="0"/>
                <a:cs typeface="MS PGothic" charset="0"/>
              </a:rPr>
              <a:pPr>
                <a:lnSpc>
                  <a:spcPct val="100000"/>
                </a:lnSpc>
              </a:pPr>
              <a:t>5</a:t>
            </a:fld>
            <a:endParaRPr lang="en-US" sz="1200">
              <a:solidFill>
                <a:srgbClr val="000000"/>
              </a:solidFill>
              <a:latin typeface="Calibri" charset="0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02F490C-A43C-264B-93D3-D594B1677550}" type="slidenum">
              <a:rPr lang="en-US"/>
              <a:pPr/>
              <a:t>6</a:t>
            </a:fld>
            <a:endParaRPr lang="en-US"/>
          </a:p>
        </p:txBody>
      </p:sp>
      <p:sp>
        <p:nvSpPr>
          <p:cNvPr id="8396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397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</a:pPr>
            <a:endParaRPr lang="en-US" sz="2000">
              <a:latin typeface="Arial" charset="0"/>
              <a:cs typeface="Microsoft YaHei" charset="0"/>
            </a:endParaRPr>
          </a:p>
        </p:txBody>
      </p:sp>
      <p:sp>
        <p:nvSpPr>
          <p:cNvPr id="83971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B96F54BF-FF77-CC48-B3EF-63A896545F13}" type="slidenum">
              <a:rPr lang="en-US" sz="1200">
                <a:solidFill>
                  <a:srgbClr val="000000"/>
                </a:solidFill>
                <a:latin typeface="Calibri" charset="0"/>
                <a:cs typeface="MS PGothic" charset="0"/>
              </a:rPr>
              <a:pPr>
                <a:lnSpc>
                  <a:spcPct val="100000"/>
                </a:lnSpc>
              </a:pPr>
              <a:t>6</a:t>
            </a:fld>
            <a:endParaRPr lang="en-US" sz="1200">
              <a:solidFill>
                <a:srgbClr val="000000"/>
              </a:solidFill>
              <a:latin typeface="Calibri" charset="0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10CB85D-587F-2D46-8BF5-B8684A11838E}" type="slidenum">
              <a:rPr lang="en-US"/>
              <a:pPr/>
              <a:t>7</a:t>
            </a:fld>
            <a:endParaRPr lang="en-US"/>
          </a:p>
        </p:txBody>
      </p:sp>
      <p:sp>
        <p:nvSpPr>
          <p:cNvPr id="8499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499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</a:pPr>
            <a:endParaRPr lang="en-US" sz="2000">
              <a:latin typeface="Arial" charset="0"/>
              <a:cs typeface="Microsoft YaHei" charset="0"/>
            </a:endParaRPr>
          </a:p>
        </p:txBody>
      </p:sp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29A82BE5-63C7-DD4A-9E9F-FBF106BD3E06}" type="slidenum">
              <a:rPr lang="en-US" sz="1200">
                <a:solidFill>
                  <a:srgbClr val="000000"/>
                </a:solidFill>
                <a:latin typeface="Calibri" charset="0"/>
                <a:cs typeface="MS PGothic" charset="0"/>
              </a:rPr>
              <a:pPr>
                <a:lnSpc>
                  <a:spcPct val="100000"/>
                </a:lnSpc>
              </a:pPr>
              <a:t>7</a:t>
            </a:fld>
            <a:endParaRPr lang="en-US" sz="1200">
              <a:solidFill>
                <a:srgbClr val="000000"/>
              </a:solidFill>
              <a:latin typeface="Calibri" charset="0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60F8171-0092-F44F-A638-6F801BF5E39F}" type="slidenum">
              <a:rPr lang="en-US"/>
              <a:pPr/>
              <a:t>8</a:t>
            </a:fld>
            <a:endParaRPr lang="en-US"/>
          </a:p>
        </p:txBody>
      </p:sp>
      <p:sp>
        <p:nvSpPr>
          <p:cNvPr id="8601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601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</a:pPr>
            <a:endParaRPr lang="en-US" sz="2000">
              <a:latin typeface="Arial" charset="0"/>
              <a:cs typeface="Microsoft YaHei" charset="0"/>
            </a:endParaRPr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A421DD20-34F7-8646-82E9-F387A365FC66}" type="slidenum">
              <a:rPr lang="en-US" sz="1200">
                <a:solidFill>
                  <a:srgbClr val="000000"/>
                </a:solidFill>
                <a:latin typeface="Calibri" charset="0"/>
                <a:cs typeface="MS PGothic" charset="0"/>
              </a:rPr>
              <a:pPr>
                <a:lnSpc>
                  <a:spcPct val="100000"/>
                </a:lnSpc>
              </a:pPr>
              <a:t>8</a:t>
            </a:fld>
            <a:endParaRPr lang="en-US" sz="1200">
              <a:solidFill>
                <a:srgbClr val="000000"/>
              </a:solidFill>
              <a:latin typeface="Calibri" charset="0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A47C60E-02A9-C648-BD6F-D0F6A1346E6C}" type="slidenum">
              <a:rPr lang="en-US"/>
              <a:pPr/>
              <a:t>9</a:t>
            </a:fld>
            <a:endParaRPr lang="en-US"/>
          </a:p>
        </p:txBody>
      </p:sp>
      <p:sp>
        <p:nvSpPr>
          <p:cNvPr id="8704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704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</a:pPr>
            <a:endParaRPr lang="en-US" sz="2000">
              <a:latin typeface="Arial" charset="0"/>
              <a:cs typeface="Microsoft YaHei" charset="0"/>
            </a:endParaRPr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234ADA59-5456-0340-9B9B-74090E3E0048}" type="slidenum">
              <a:rPr lang="en-US" sz="1200">
                <a:solidFill>
                  <a:srgbClr val="000000"/>
                </a:solidFill>
                <a:latin typeface="Calibri" charset="0"/>
                <a:cs typeface="MS PGothic" charset="0"/>
              </a:rPr>
              <a:pPr>
                <a:lnSpc>
                  <a:spcPct val="100000"/>
                </a:lnSpc>
              </a:pPr>
              <a:t>9</a:t>
            </a:fld>
            <a:endParaRPr lang="en-US" sz="1200">
              <a:solidFill>
                <a:srgbClr val="000000"/>
              </a:solidFill>
              <a:latin typeface="Calibri" charset="0"/>
              <a:cs typeface="MS PGothic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6F131-B27C-7C4B-9D61-D276B291519F}" type="datetimeFigureOut">
              <a:rPr lang="en-US" smtClean="0"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CAF7B-575A-CB4E-A130-B31088E57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34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6F131-B27C-7C4B-9D61-D276B291519F}" type="datetimeFigureOut">
              <a:rPr lang="en-US" smtClean="0"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CAF7B-575A-CB4E-A130-B31088E57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38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6F131-B27C-7C4B-9D61-D276B291519F}" type="datetimeFigureOut">
              <a:rPr lang="en-US" smtClean="0"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CAF7B-575A-CB4E-A130-B31088E57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58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781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781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781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7817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781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6F131-B27C-7C4B-9D61-D276B291519F}" type="datetimeFigureOut">
              <a:rPr lang="en-US" smtClean="0"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CAF7B-575A-CB4E-A130-B31088E57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91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6F131-B27C-7C4B-9D61-D276B291519F}" type="datetimeFigureOut">
              <a:rPr lang="en-US" smtClean="0"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CAF7B-575A-CB4E-A130-B31088E57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098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6F131-B27C-7C4B-9D61-D276B291519F}" type="datetimeFigureOut">
              <a:rPr lang="en-US" smtClean="0"/>
              <a:t>4/13/15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CAF7B-575A-CB4E-A130-B31088E57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2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6F131-B27C-7C4B-9D61-D276B291519F}" type="datetimeFigureOut">
              <a:rPr lang="en-US" smtClean="0"/>
              <a:t>4/13/15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CAF7B-575A-CB4E-A130-B31088E57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846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6F131-B27C-7C4B-9D61-D276B291519F}" type="datetimeFigureOut">
              <a:rPr lang="en-US" smtClean="0"/>
              <a:t>4/13/15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CAF7B-575A-CB4E-A130-B31088E57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15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6F131-B27C-7C4B-9D61-D276B291519F}" type="datetimeFigureOut">
              <a:rPr lang="en-US" smtClean="0"/>
              <a:t>4/13/15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CAF7B-575A-CB4E-A130-B31088E57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88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6F131-B27C-7C4B-9D61-D276B291519F}" type="datetimeFigureOut">
              <a:rPr lang="en-US" smtClean="0"/>
              <a:t>4/13/15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CAF7B-575A-CB4E-A130-B31088E57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34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6F131-B27C-7C4B-9D61-D276B291519F}" type="datetimeFigureOut">
              <a:rPr lang="en-US" smtClean="0"/>
              <a:t>4/13/15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CAF7B-575A-CB4E-A130-B31088E57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21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6F131-B27C-7C4B-9D61-D276B291519F}" type="datetimeFigureOut">
              <a:rPr lang="en-US" smtClean="0"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CAF7B-575A-CB4E-A130-B31088E57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134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5" name="Group 1"/>
          <p:cNvGrpSpPr>
            <a:grpSpLocks/>
          </p:cNvGrpSpPr>
          <p:nvPr/>
        </p:nvGrpSpPr>
        <p:grpSpPr bwMode="auto">
          <a:xfrm>
            <a:off x="0" y="0"/>
            <a:ext cx="9142413" cy="6856413"/>
            <a:chOff x="0" y="0"/>
            <a:chExt cx="5759" cy="4319"/>
          </a:xfrm>
        </p:grpSpPr>
        <p:sp>
          <p:nvSpPr>
            <p:cNvPr id="36866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5759" cy="43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67" name="Rectangle 3"/>
            <p:cNvSpPr>
              <a:spLocks noChangeArrowheads="1"/>
            </p:cNvSpPr>
            <p:nvPr/>
          </p:nvSpPr>
          <p:spPr bwMode="auto">
            <a:xfrm>
              <a:off x="192" y="1200"/>
              <a:ext cx="5375" cy="2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/>
            <a:p>
              <a:pPr marL="342900" indent="-341313" algn="ctr" hangingPunct="1">
                <a:lnSpc>
                  <a:spcPct val="100000"/>
                </a:lnSpc>
                <a:spcBef>
                  <a:spcPts val="600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All praise to You Lord of the Worlds</a:t>
              </a:r>
            </a:p>
            <a:p>
              <a:pPr marL="342900" indent="-341313" algn="ctr" hangingPunct="1">
                <a:lnSpc>
                  <a:spcPct val="100000"/>
                </a:lnSpc>
                <a:spcBef>
                  <a:spcPts val="600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Swami Sathya Sai Our Lord</a:t>
              </a:r>
            </a:p>
            <a:p>
              <a:pPr marL="342900" indent="-341313" algn="ctr" hangingPunct="1">
                <a:lnSpc>
                  <a:spcPct val="100000"/>
                </a:lnSpc>
                <a:spcBef>
                  <a:spcPts val="600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You protect devotees who cling to You</a:t>
              </a:r>
            </a:p>
            <a:p>
              <a:pPr marL="342900" indent="-341313" algn="ctr" hangingPunct="1">
                <a:lnSpc>
                  <a:spcPct val="100000"/>
                </a:lnSpc>
                <a:spcBef>
                  <a:spcPts val="600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Show Your Mercy to us who sing to You</a:t>
              </a:r>
            </a:p>
            <a:p>
              <a:pPr marL="342900" indent="-341313" algn="ctr" hangingPunct="1">
                <a:lnSpc>
                  <a:spcPct val="100000"/>
                </a:lnSpc>
                <a:spcBef>
                  <a:spcPts val="600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Knowing You are God in human form</a:t>
              </a:r>
            </a:p>
            <a:p>
              <a:pPr marL="342900" indent="-341313" algn="ctr" hangingPunct="1">
                <a:lnSpc>
                  <a:spcPct val="100000"/>
                </a:lnSpc>
                <a:spcBef>
                  <a:spcPts val="600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All praise to You Lord of the Worlds</a:t>
              </a:r>
            </a:p>
          </p:txBody>
        </p:sp>
        <p:sp>
          <p:nvSpPr>
            <p:cNvPr id="36868" name="Rectangle 4"/>
            <p:cNvSpPr>
              <a:spLocks noChangeArrowheads="1"/>
            </p:cNvSpPr>
            <p:nvPr/>
          </p:nvSpPr>
          <p:spPr bwMode="auto">
            <a:xfrm>
              <a:off x="1872" y="3792"/>
              <a:ext cx="2015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/>
            <a:p>
              <a:pPr algn="ctr" hangingPunct="1">
                <a:lnSpc>
                  <a:spcPct val="10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r>
                <a:rPr lang="en-US" sz="2400" b="1">
                  <a:solidFill>
                    <a:srgbClr val="FF0000"/>
                  </a:solidFill>
                </a:rPr>
                <a:t>With captivating…..</a:t>
              </a:r>
            </a:p>
          </p:txBody>
        </p:sp>
        <p:pic>
          <p:nvPicPr>
            <p:cNvPr id="3686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3" y="634"/>
              <a:ext cx="553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36870" name="Rectangle 6"/>
            <p:cNvSpPr>
              <a:spLocks noChangeArrowheads="1"/>
            </p:cNvSpPr>
            <p:nvPr/>
          </p:nvSpPr>
          <p:spPr bwMode="auto">
            <a:xfrm>
              <a:off x="2352" y="192"/>
              <a:ext cx="1055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/>
            <a:p>
              <a:pPr algn="ctr" hangingPunct="1">
                <a:lnSpc>
                  <a:spcPct val="100000"/>
                </a:lnSpc>
                <a:spcBef>
                  <a:spcPts val="363"/>
                </a:spcBef>
                <a:tabLst>
                  <a:tab pos="723900" algn="l"/>
                  <a:tab pos="1447800" algn="l"/>
                </a:tabLst>
              </a:pPr>
              <a:r>
                <a:rPr lang="en-US" sz="3200" b="1" i="1">
                  <a:solidFill>
                    <a:srgbClr val="FFFFFF"/>
                  </a:solidFill>
                </a:rPr>
                <a:t>UNISON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824128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ChangeArrowheads="1"/>
          </p:cNvSpPr>
          <p:nvPr/>
        </p:nvSpPr>
        <p:spPr bwMode="auto">
          <a:xfrm>
            <a:off x="228600" y="990600"/>
            <a:ext cx="8610600" cy="251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/>
          <a:p>
            <a:pPr algn="ctr" hangingPunct="1">
              <a:lnSpc>
                <a:spcPct val="90000"/>
              </a:lnSpc>
              <a:spcBef>
                <a:spcPts val="6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b="1">
                <a:solidFill>
                  <a:srgbClr val="000000"/>
                </a:solidFill>
                <a:latin typeface="Calibri" charset="0"/>
              </a:rPr>
              <a:t>Sacred, holy and Supreme is Baba’s vibhuti</a:t>
            </a:r>
          </a:p>
          <a:p>
            <a:pPr algn="ctr" hangingPunct="1">
              <a:lnSpc>
                <a:spcPct val="90000"/>
              </a:lnSpc>
              <a:spcBef>
                <a:spcPts val="6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b="1">
                <a:solidFill>
                  <a:srgbClr val="000000"/>
                </a:solidFill>
                <a:latin typeface="Calibri" charset="0"/>
              </a:rPr>
              <a:t>Pouring forth in brilliant stream – this play of vibhuti</a:t>
            </a:r>
          </a:p>
          <a:p>
            <a:pPr algn="ctr" hangingPunct="1">
              <a:lnSpc>
                <a:spcPct val="90000"/>
              </a:lnSpc>
              <a:spcBef>
                <a:spcPts val="6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b="1">
                <a:solidFill>
                  <a:srgbClr val="000000"/>
                </a:solidFill>
                <a:latin typeface="Calibri" charset="0"/>
              </a:rPr>
              <a:t>So auspicious is its might, it grants liberation</a:t>
            </a:r>
          </a:p>
          <a:p>
            <a:pPr algn="ctr" hangingPunct="1">
              <a:lnSpc>
                <a:spcPct val="90000"/>
              </a:lnSpc>
              <a:spcBef>
                <a:spcPts val="6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b="1">
                <a:solidFill>
                  <a:srgbClr val="000000"/>
                </a:solidFill>
                <a:latin typeface="Calibri" charset="0"/>
              </a:rPr>
              <a:t>Baba’s vibhuti – its power protects me.</a:t>
            </a:r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381000" y="3554413"/>
            <a:ext cx="8305800" cy="207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/>
          <a:p>
            <a:pPr algn="ctr" hangingPunct="1">
              <a:lnSpc>
                <a:spcPct val="90000"/>
              </a:lnSpc>
              <a:spcBef>
                <a:spcPts val="6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b="1">
                <a:solidFill>
                  <a:srgbClr val="000000"/>
                </a:solidFill>
                <a:latin typeface="Calibri" charset="0"/>
                <a:cs typeface="ＭＳ Ｐゴシック" charset="0"/>
              </a:rPr>
              <a:t>Paramam Pavithram Baba Vibhuthim    </a:t>
            </a:r>
          </a:p>
          <a:p>
            <a:pPr algn="ctr" hangingPunct="1">
              <a:lnSpc>
                <a:spcPct val="90000"/>
              </a:lnSpc>
              <a:spcBef>
                <a:spcPts val="6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b="1">
                <a:solidFill>
                  <a:srgbClr val="000000"/>
                </a:solidFill>
                <a:latin typeface="Calibri" charset="0"/>
                <a:cs typeface="ＭＳ Ｐゴシック" charset="0"/>
              </a:rPr>
              <a:t>Paramam Vichithram Leela Vibhuthim </a:t>
            </a:r>
          </a:p>
          <a:p>
            <a:pPr algn="ctr" hangingPunct="1">
              <a:lnSpc>
                <a:spcPct val="90000"/>
              </a:lnSpc>
              <a:spcBef>
                <a:spcPts val="6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b="1">
                <a:solidFill>
                  <a:srgbClr val="000000"/>
                </a:solidFill>
                <a:latin typeface="Calibri" charset="0"/>
                <a:cs typeface="ＭＳ Ｐゴシック" charset="0"/>
              </a:rPr>
              <a:t>Paramaartha Ishtaartha Moksha Pradhaatham </a:t>
            </a:r>
          </a:p>
          <a:p>
            <a:pPr algn="ctr" hangingPunct="1">
              <a:lnSpc>
                <a:spcPct val="90000"/>
              </a:lnSpc>
              <a:spcBef>
                <a:spcPts val="6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b="1">
                <a:solidFill>
                  <a:srgbClr val="000000"/>
                </a:solidFill>
                <a:latin typeface="Calibri" charset="0"/>
                <a:cs typeface="ＭＳ Ｐゴシック" charset="0"/>
              </a:rPr>
              <a:t>Baba Vibhuthim Idhamasrayami</a:t>
            </a: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304800" y="5616575"/>
            <a:ext cx="8458200" cy="70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/>
          <a:p>
            <a:pPr algn="ctr" hangingPunct="1">
              <a:lnSpc>
                <a:spcPct val="100000"/>
              </a:lnSpc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000" b="1" i="1">
                <a:solidFill>
                  <a:srgbClr val="000000"/>
                </a:solidFill>
                <a:latin typeface="Calibri" charset="0"/>
                <a:cs typeface="ＭＳ Ｐゴシック" charset="0"/>
              </a:rPr>
              <a:t>I take refuge in the supremely sacred Vibhuthi of Lord Baba, the wonderful Vibhuti, which bestows salvation, the sacred state which I desire to attain.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2781300" y="6324600"/>
            <a:ext cx="3505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 algn="ctr" hangingPunct="1">
              <a:lnSpc>
                <a:spcPct val="100000"/>
              </a:lnSpc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sz="2400" b="1">
                <a:solidFill>
                  <a:srgbClr val="000000"/>
                </a:solidFill>
                <a:latin typeface="Calibri" charset="0"/>
              </a:rPr>
              <a:t>Divine Code of Conduct....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3695700" y="304800"/>
            <a:ext cx="1676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 algn="ctr" hangingPunct="1">
              <a:lnSpc>
                <a:spcPct val="100000"/>
              </a:lnSpc>
              <a:spcBef>
                <a:spcPts val="363"/>
              </a:spcBef>
              <a:tabLst>
                <a:tab pos="723900" algn="l"/>
                <a:tab pos="1447800" algn="l"/>
              </a:tabLst>
            </a:pPr>
            <a:r>
              <a:rPr lang="en-US" sz="3200" b="1" i="1">
                <a:solidFill>
                  <a:srgbClr val="000000"/>
                </a:solidFill>
                <a:latin typeface="Calibri" charset="0"/>
              </a:rPr>
              <a:t>UNISON</a:t>
            </a:r>
          </a:p>
        </p:txBody>
      </p:sp>
    </p:spTree>
    <p:extLst>
      <p:ext uri="{BB962C8B-B14F-4D97-AF65-F5344CB8AC3E}">
        <p14:creationId xmlns:p14="http://schemas.microsoft.com/office/powerpoint/2010/main" val="162296298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6"/>
          <p:cNvSpPr>
            <a:spLocks noChangeArrowheads="1"/>
          </p:cNvSpPr>
          <p:nvPr/>
        </p:nvSpPr>
        <p:spPr bwMode="auto">
          <a:xfrm>
            <a:off x="1336675" y="387350"/>
            <a:ext cx="6477000" cy="544513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/>
              <a:t>Divine Code of </a:t>
            </a:r>
            <a:r>
              <a:rPr lang="en-US" sz="3200" b="1" dirty="0" smtClean="0"/>
              <a:t>Conduct</a:t>
            </a:r>
            <a:endParaRPr lang="en-US" sz="3600" b="1" dirty="0"/>
          </a:p>
        </p:txBody>
      </p:sp>
      <p:sp>
        <p:nvSpPr>
          <p:cNvPr id="61443" name="Rectangle 11"/>
          <p:cNvSpPr>
            <a:spLocks noChangeArrowheads="1"/>
          </p:cNvSpPr>
          <p:nvPr/>
        </p:nvSpPr>
        <p:spPr bwMode="auto">
          <a:xfrm>
            <a:off x="3009900" y="5943600"/>
            <a:ext cx="31305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en-US" sz="2400" b="1" dirty="0">
                <a:solidFill>
                  <a:srgbClr val="FF0000"/>
                </a:solidFill>
              </a:rPr>
              <a:t>Thought for the week</a:t>
            </a:r>
          </a:p>
        </p:txBody>
      </p:sp>
      <p:sp>
        <p:nvSpPr>
          <p:cNvPr id="61444" name="Rectangle 3"/>
          <p:cNvSpPr>
            <a:spLocks noChangeArrowheads="1"/>
          </p:cNvSpPr>
          <p:nvPr/>
        </p:nvSpPr>
        <p:spPr bwMode="auto">
          <a:xfrm>
            <a:off x="1143000" y="2590800"/>
            <a:ext cx="7696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3200" b="1" dirty="0" smtClean="0"/>
              <a:t>Daily meditation and prayer</a:t>
            </a:r>
            <a:endParaRPr lang="en-US" sz="3200" b="1" dirty="0"/>
          </a:p>
        </p:txBody>
      </p:sp>
      <p:sp>
        <p:nvSpPr>
          <p:cNvPr id="61445" name="TextBox 1"/>
          <p:cNvSpPr txBox="1">
            <a:spLocks noChangeArrowheads="1"/>
          </p:cNvSpPr>
          <p:nvPr/>
        </p:nvSpPr>
        <p:spPr bwMode="auto">
          <a:xfrm>
            <a:off x="7075488" y="671513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82798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6"/>
          <p:cNvSpPr>
            <a:spLocks noChangeArrowheads="1"/>
          </p:cNvSpPr>
          <p:nvPr/>
        </p:nvSpPr>
        <p:spPr bwMode="auto">
          <a:xfrm>
            <a:off x="1336675" y="387350"/>
            <a:ext cx="6477000" cy="535531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/>
              <a:t>Thought for the </a:t>
            </a:r>
            <a:r>
              <a:rPr lang="en-US" sz="3200" b="1" dirty="0" smtClean="0"/>
              <a:t>week</a:t>
            </a:r>
            <a:endParaRPr lang="en-US" sz="3200" b="1" dirty="0"/>
          </a:p>
        </p:txBody>
      </p:sp>
      <p:sp>
        <p:nvSpPr>
          <p:cNvPr id="61443" name="Rectangle 11"/>
          <p:cNvSpPr>
            <a:spLocks noChangeArrowheads="1"/>
          </p:cNvSpPr>
          <p:nvPr/>
        </p:nvSpPr>
        <p:spPr bwMode="auto">
          <a:xfrm>
            <a:off x="3009900" y="6172200"/>
            <a:ext cx="31305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en-US" sz="2400" b="1" dirty="0" smtClean="0">
                <a:solidFill>
                  <a:srgbClr val="FF0000"/>
                </a:solidFill>
              </a:rPr>
              <a:t>From Untruth…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1444" name="Rectangle 3"/>
          <p:cNvSpPr>
            <a:spLocks noChangeArrowheads="1"/>
          </p:cNvSpPr>
          <p:nvPr/>
        </p:nvSpPr>
        <p:spPr bwMode="auto">
          <a:xfrm>
            <a:off x="152400" y="1126153"/>
            <a:ext cx="883920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sz="2400" b="1" dirty="0"/>
              <a:t>Take Hanuman as your example in </a:t>
            </a:r>
            <a:r>
              <a:rPr lang="en-US" sz="2400" b="1" dirty="0" err="1"/>
              <a:t>sevā</a:t>
            </a:r>
            <a:r>
              <a:rPr lang="en-US" sz="2400" b="1" dirty="0"/>
              <a:t> (</a:t>
            </a:r>
            <a:r>
              <a:rPr lang="en-US" sz="2400" b="1" dirty="0" smtClean="0"/>
              <a:t>selfless service</a:t>
            </a:r>
            <a:r>
              <a:rPr lang="en-US" sz="2400" b="1" dirty="0"/>
              <a:t>). </a:t>
            </a:r>
            <a:r>
              <a:rPr lang="en-US" sz="2400" b="1" dirty="0" smtClean="0"/>
              <a:t> He </a:t>
            </a:r>
            <a:r>
              <a:rPr lang="en-US" sz="2400" b="1" dirty="0"/>
              <a:t>served Rama, the Prince of Righteousness</a:t>
            </a:r>
            <a:r>
              <a:rPr lang="en-US" sz="2400" b="1" dirty="0" smtClean="0"/>
              <a:t>, regardless </a:t>
            </a:r>
            <a:r>
              <a:rPr lang="en-US" sz="2400" b="1" dirty="0"/>
              <a:t>of obstacles of all </a:t>
            </a:r>
            <a:r>
              <a:rPr lang="en-US" sz="2400" b="1" dirty="0" smtClean="0"/>
              <a:t>types. Though </a:t>
            </a:r>
            <a:r>
              <a:rPr lang="en-US" sz="2400" b="1" dirty="0"/>
              <a:t>he was strong, learned and virtuous, he</a:t>
            </a:r>
          </a:p>
          <a:p>
            <a:pPr eaLnBrk="1" hangingPunct="1"/>
            <a:r>
              <a:rPr lang="en-US" sz="2400" b="1" dirty="0"/>
              <a:t>had no trace of pride. When asked who he was </a:t>
            </a:r>
            <a:r>
              <a:rPr lang="en-US" sz="2400" b="1" dirty="0" smtClean="0"/>
              <a:t>by the </a:t>
            </a:r>
            <a:r>
              <a:rPr lang="en-US" sz="2400" b="1" dirty="0" err="1"/>
              <a:t>Rākshasas</a:t>
            </a:r>
            <a:r>
              <a:rPr lang="en-US" sz="2400" b="1" dirty="0"/>
              <a:t> (demons) in Lanka, into which </a:t>
            </a:r>
            <a:r>
              <a:rPr lang="en-US" sz="2400" b="1" dirty="0" smtClean="0"/>
              <a:t>he had </a:t>
            </a:r>
            <a:r>
              <a:rPr lang="en-US" sz="2400" b="1" dirty="0"/>
              <a:t>entered so daringly, he described himself </a:t>
            </a:r>
            <a:r>
              <a:rPr lang="en-US" sz="2400" b="1" dirty="0" smtClean="0"/>
              <a:t>in all </a:t>
            </a:r>
            <a:r>
              <a:rPr lang="en-US" sz="2400" b="1" dirty="0"/>
              <a:t>humility as the servant of Rama. That is a </a:t>
            </a:r>
            <a:r>
              <a:rPr lang="en-US" sz="2400" b="1" dirty="0" smtClean="0"/>
              <a:t>fine example </a:t>
            </a:r>
            <a:r>
              <a:rPr lang="en-US" sz="2400" b="1" dirty="0"/>
              <a:t>of uprooting of the ego that </a:t>
            </a:r>
            <a:r>
              <a:rPr lang="en-US" sz="2400" b="1" dirty="0" err="1"/>
              <a:t>sevā</a:t>
            </a:r>
            <a:r>
              <a:rPr lang="en-US" sz="2400" b="1" dirty="0"/>
              <a:t> </a:t>
            </a:r>
            <a:r>
              <a:rPr lang="en-US" sz="2400" b="1" dirty="0" smtClean="0"/>
              <a:t>must bring </a:t>
            </a:r>
            <a:r>
              <a:rPr lang="en-US" sz="2400" b="1" dirty="0"/>
              <a:t>about in us. No one can serve another </a:t>
            </a:r>
            <a:r>
              <a:rPr lang="en-US" sz="2400" b="1" dirty="0" smtClean="0"/>
              <a:t>while the </a:t>
            </a:r>
            <a:r>
              <a:rPr lang="en-US" sz="2400" b="1" dirty="0"/>
              <a:t>ego is rampant. The attitudes of mutual </a:t>
            </a:r>
            <a:r>
              <a:rPr lang="en-US" sz="2400" b="1" dirty="0" smtClean="0"/>
              <a:t>help and </a:t>
            </a:r>
            <a:r>
              <a:rPr lang="en-US" sz="2400" b="1" dirty="0"/>
              <a:t>selfless service develop humanness and </a:t>
            </a:r>
            <a:r>
              <a:rPr lang="en-US" sz="2400" b="1" dirty="0" smtClean="0"/>
              <a:t>help the </a:t>
            </a:r>
            <a:r>
              <a:rPr lang="en-US" sz="2400" b="1" dirty="0" err="1"/>
              <a:t>unfoldment</a:t>
            </a:r>
            <a:r>
              <a:rPr lang="en-US" sz="2400" b="1" dirty="0"/>
              <a:t> of the Divinity latent in the human</a:t>
            </a:r>
            <a:r>
              <a:rPr lang="en-US" sz="2400" b="1" dirty="0" smtClean="0"/>
              <a:t>.</a:t>
            </a:r>
          </a:p>
          <a:p>
            <a:pPr eaLnBrk="1" hangingPunct="1"/>
            <a:endParaRPr lang="en-US" sz="2400" b="1" dirty="0"/>
          </a:p>
          <a:p>
            <a:pPr eaLnBrk="1" hangingPunct="1"/>
            <a:r>
              <a:rPr lang="en-US" sz="2400" i="1" dirty="0" smtClean="0"/>
              <a:t>Selfless Service - A Study Guide, Sri Sathya Sai, November 19, 1981 </a:t>
            </a:r>
          </a:p>
          <a:p>
            <a:pPr eaLnBrk="1" hangingPunct="1"/>
            <a:endParaRPr lang="en-US" sz="2400" b="1" dirty="0"/>
          </a:p>
        </p:txBody>
      </p:sp>
      <p:sp>
        <p:nvSpPr>
          <p:cNvPr id="61445" name="TextBox 1"/>
          <p:cNvSpPr txBox="1">
            <a:spLocks noChangeArrowheads="1"/>
          </p:cNvSpPr>
          <p:nvPr/>
        </p:nvSpPr>
        <p:spPr bwMode="auto">
          <a:xfrm>
            <a:off x="7075488" y="671513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24536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4"/>
          <p:cNvSpPr>
            <a:spLocks noChangeArrowheads="1"/>
          </p:cNvSpPr>
          <p:nvPr/>
        </p:nvSpPr>
        <p:spPr bwMode="auto">
          <a:xfrm>
            <a:off x="442913" y="990600"/>
            <a:ext cx="828357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spcBef>
                <a:spcPts val="600"/>
              </a:spcBef>
            </a:pPr>
            <a:r>
              <a:rPr lang="en-US" sz="3200" b="1" dirty="0"/>
              <a:t>From untruth, lead us to Truth</a:t>
            </a:r>
          </a:p>
          <a:p>
            <a:pPr algn="ctr" eaLnBrk="1" hangingPunct="1">
              <a:spcBef>
                <a:spcPts val="600"/>
              </a:spcBef>
            </a:pPr>
            <a:r>
              <a:rPr lang="en-US" sz="3200" b="1" dirty="0"/>
              <a:t>From the darkness, lead us to the Light</a:t>
            </a:r>
          </a:p>
          <a:p>
            <a:pPr algn="ctr" eaLnBrk="1" hangingPunct="1">
              <a:spcBef>
                <a:spcPts val="600"/>
              </a:spcBef>
            </a:pPr>
            <a:r>
              <a:rPr lang="en-US" sz="3200" b="1" dirty="0"/>
              <a:t>From death, to immortality</a:t>
            </a:r>
          </a:p>
          <a:p>
            <a:pPr algn="ctr" eaLnBrk="1" hangingPunct="1">
              <a:spcBef>
                <a:spcPct val="20000"/>
              </a:spcBef>
            </a:pPr>
            <a:endParaRPr lang="en-US" sz="3600" b="1" dirty="0"/>
          </a:p>
        </p:txBody>
      </p:sp>
      <p:sp>
        <p:nvSpPr>
          <p:cNvPr id="67587" name="Rectangle 15"/>
          <p:cNvSpPr>
            <a:spLocks noChangeArrowheads="1"/>
          </p:cNvSpPr>
          <p:nvPr/>
        </p:nvSpPr>
        <p:spPr bwMode="auto">
          <a:xfrm>
            <a:off x="341313" y="3200400"/>
            <a:ext cx="848677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spcBef>
                <a:spcPts val="600"/>
              </a:spcBef>
            </a:pPr>
            <a:r>
              <a:rPr lang="en-US" sz="3200" b="1" dirty="0"/>
              <a:t>Asatoma Sadgamaya</a:t>
            </a:r>
          </a:p>
          <a:p>
            <a:pPr algn="ctr" eaLnBrk="1" hangingPunct="1">
              <a:spcBef>
                <a:spcPts val="600"/>
              </a:spcBef>
            </a:pPr>
            <a:r>
              <a:rPr lang="en-US" sz="3200" b="1" dirty="0"/>
              <a:t>Tamasoma Jyotirgamaya</a:t>
            </a:r>
          </a:p>
          <a:p>
            <a:pPr algn="ctr" eaLnBrk="1" hangingPunct="1">
              <a:spcBef>
                <a:spcPts val="600"/>
              </a:spcBef>
            </a:pPr>
            <a:r>
              <a:rPr lang="en-US" sz="3200" b="1" dirty="0"/>
              <a:t>Mrityorma Amritangamaya</a:t>
            </a:r>
          </a:p>
          <a:p>
            <a:pPr algn="ctr" eaLnBrk="1" hangingPunct="1">
              <a:spcBef>
                <a:spcPts val="600"/>
              </a:spcBef>
            </a:pPr>
            <a:r>
              <a:rPr lang="en-US" sz="3200" b="1" dirty="0"/>
              <a:t>Om Shanti Shanti Shantihi</a:t>
            </a:r>
          </a:p>
          <a:p>
            <a:pPr algn="ctr" eaLnBrk="1" hangingPunct="1">
              <a:spcBef>
                <a:spcPct val="20000"/>
              </a:spcBef>
            </a:pPr>
            <a:endParaRPr lang="en-US" sz="3200" b="1" i="1" dirty="0"/>
          </a:p>
        </p:txBody>
      </p:sp>
      <p:sp>
        <p:nvSpPr>
          <p:cNvPr id="67588" name="Rectangle 11"/>
          <p:cNvSpPr>
            <a:spLocks noChangeArrowheads="1"/>
          </p:cNvSpPr>
          <p:nvPr/>
        </p:nvSpPr>
        <p:spPr bwMode="auto">
          <a:xfrm>
            <a:off x="2959100" y="6172200"/>
            <a:ext cx="32527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en-US" sz="2400" b="1" dirty="0">
                <a:solidFill>
                  <a:srgbClr val="FF0000"/>
                </a:solidFill>
              </a:rPr>
              <a:t>May all the beings</a:t>
            </a:r>
          </a:p>
        </p:txBody>
      </p:sp>
      <p:sp>
        <p:nvSpPr>
          <p:cNvPr id="67589" name="Rectangle 11"/>
          <p:cNvSpPr>
            <a:spLocks noChangeArrowheads="1"/>
          </p:cNvSpPr>
          <p:nvPr/>
        </p:nvSpPr>
        <p:spPr bwMode="auto">
          <a:xfrm>
            <a:off x="3746500" y="304800"/>
            <a:ext cx="1676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en-US" sz="3200" b="1" i="1" dirty="0">
                <a:solidFill>
                  <a:srgbClr val="0000FF"/>
                </a:solidFill>
              </a:rPr>
              <a:t>UNISON</a:t>
            </a:r>
          </a:p>
        </p:txBody>
      </p:sp>
    </p:spTree>
    <p:extLst>
      <p:ext uri="{BB962C8B-B14F-4D97-AF65-F5344CB8AC3E}">
        <p14:creationId xmlns:p14="http://schemas.microsoft.com/office/powerpoint/2010/main" val="3397105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4"/>
          <p:cNvSpPr>
            <a:spLocks noChangeArrowheads="1"/>
          </p:cNvSpPr>
          <p:nvPr/>
        </p:nvSpPr>
        <p:spPr bwMode="auto">
          <a:xfrm>
            <a:off x="533400" y="990600"/>
            <a:ext cx="80010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en-US" sz="3200" b="1" dirty="0"/>
              <a:t>May All The Beings In All The Worlds Have Happiness And Peace.</a:t>
            </a:r>
          </a:p>
        </p:txBody>
      </p:sp>
      <p:sp>
        <p:nvSpPr>
          <p:cNvPr id="69635" name="Rectangle 15"/>
          <p:cNvSpPr>
            <a:spLocks noChangeArrowheads="1"/>
          </p:cNvSpPr>
          <p:nvPr/>
        </p:nvSpPr>
        <p:spPr bwMode="auto">
          <a:xfrm>
            <a:off x="533400" y="2895600"/>
            <a:ext cx="80010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en-US" sz="3200" b="1" dirty="0"/>
              <a:t>Samastha Lokah 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sz="3200" b="1" dirty="0"/>
              <a:t>Sukhino Bhavantu (3X)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sz="3200" b="1" dirty="0"/>
              <a:t>Om Shanti Shanti Shantihi!</a:t>
            </a:r>
            <a:endParaRPr lang="en-US" sz="3200" b="1" i="1" dirty="0"/>
          </a:p>
        </p:txBody>
      </p:sp>
      <p:sp>
        <p:nvSpPr>
          <p:cNvPr id="69636" name="Rectangle 11"/>
          <p:cNvSpPr>
            <a:spLocks noChangeArrowheads="1"/>
          </p:cNvSpPr>
          <p:nvPr/>
        </p:nvSpPr>
        <p:spPr bwMode="auto">
          <a:xfrm>
            <a:off x="3695700" y="304800"/>
            <a:ext cx="1676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en-US" sz="3200" b="1" i="1" dirty="0">
                <a:solidFill>
                  <a:srgbClr val="0000FF"/>
                </a:solidFill>
              </a:rPr>
              <a:t>UNISON</a:t>
            </a:r>
          </a:p>
        </p:txBody>
      </p:sp>
      <p:sp>
        <p:nvSpPr>
          <p:cNvPr id="69637" name="Rectangle 11"/>
          <p:cNvSpPr>
            <a:spLocks noChangeArrowheads="1"/>
          </p:cNvSpPr>
          <p:nvPr/>
        </p:nvSpPr>
        <p:spPr bwMode="auto">
          <a:xfrm>
            <a:off x="2906713" y="6096000"/>
            <a:ext cx="32543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en-US" sz="2400" b="1" dirty="0" smtClean="0">
                <a:solidFill>
                  <a:srgbClr val="FF0000"/>
                </a:solidFill>
              </a:rPr>
              <a:t>Meditation…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071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ctrTitle" idx="4294967295"/>
          </p:nvPr>
        </p:nvSpPr>
        <p:spPr>
          <a:xfrm>
            <a:off x="2628900" y="304800"/>
            <a:ext cx="3886200" cy="609600"/>
          </a:xfrm>
          <a:ln w="28575">
            <a:solidFill>
              <a:srgbClr val="0070C0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lang="en-US" sz="3200" b="1" dirty="0" smtClean="0">
                <a:latin typeface="+mn-lt"/>
                <a:ea typeface="ＭＳ Ｐゴシック" charset="0"/>
                <a:cs typeface="ＭＳ Ｐゴシック" charset="0"/>
              </a:rPr>
              <a:t>Meditation</a:t>
            </a:r>
          </a:p>
        </p:txBody>
      </p:sp>
      <p:sp>
        <p:nvSpPr>
          <p:cNvPr id="65539" name="Rectangle 11"/>
          <p:cNvSpPr>
            <a:spLocks noChangeArrowheads="1"/>
          </p:cNvSpPr>
          <p:nvPr/>
        </p:nvSpPr>
        <p:spPr bwMode="auto">
          <a:xfrm>
            <a:off x="3124200" y="6337300"/>
            <a:ext cx="32527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en-US" sz="2800" b="1" dirty="0">
                <a:solidFill>
                  <a:srgbClr val="FF0000"/>
                </a:solidFill>
              </a:rPr>
              <a:t>Silent Departure……</a:t>
            </a:r>
          </a:p>
          <a:p>
            <a:pPr algn="ctr" eaLnBrk="1" hangingPunct="1">
              <a:spcBef>
                <a:spcPct val="20000"/>
              </a:spcBef>
            </a:pP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65540" name="Picture 13" descr="j028987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94" y="952500"/>
            <a:ext cx="7924800" cy="507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7804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6" descr="http://sathyasaibaba.files.wordpress.com/2008/10/swami-sai-ram-lotus-fee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0193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89" name="Group 1"/>
          <p:cNvGrpSpPr>
            <a:grpSpLocks/>
          </p:cNvGrpSpPr>
          <p:nvPr/>
        </p:nvGrpSpPr>
        <p:grpSpPr bwMode="auto">
          <a:xfrm>
            <a:off x="0" y="0"/>
            <a:ext cx="9142413" cy="6856413"/>
            <a:chOff x="0" y="0"/>
            <a:chExt cx="5759" cy="4319"/>
          </a:xfrm>
        </p:grpSpPr>
        <p:sp>
          <p:nvSpPr>
            <p:cNvPr id="37890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5759" cy="43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1" name="Rectangle 3"/>
            <p:cNvSpPr>
              <a:spLocks noChangeArrowheads="1"/>
            </p:cNvSpPr>
            <p:nvPr/>
          </p:nvSpPr>
          <p:spPr bwMode="auto">
            <a:xfrm>
              <a:off x="0" y="1200"/>
              <a:ext cx="5759" cy="2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/>
            <a:p>
              <a:pPr marL="342900" indent="-341313" algn="ctr" hangingPunct="1">
                <a:lnSpc>
                  <a:spcPct val="100000"/>
                </a:lnSpc>
                <a:spcBef>
                  <a:spcPts val="600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With captivating grace and loveliness</a:t>
              </a:r>
            </a:p>
            <a:p>
              <a:pPr marL="342900" indent="-341313" algn="ctr" hangingPunct="1">
                <a:lnSpc>
                  <a:spcPct val="100000"/>
                </a:lnSpc>
                <a:spcBef>
                  <a:spcPts val="600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You do everything to bring us happiness</a:t>
              </a:r>
            </a:p>
            <a:p>
              <a:pPr marL="342900" indent="-341313" algn="ctr" hangingPunct="1">
                <a:lnSpc>
                  <a:spcPct val="100000"/>
                </a:lnSpc>
                <a:spcBef>
                  <a:spcPts val="600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You're aware of all through infinite consciousness</a:t>
              </a:r>
            </a:p>
            <a:p>
              <a:pPr marL="342900" indent="-341313" algn="ctr" hangingPunct="1">
                <a:lnSpc>
                  <a:spcPct val="100000"/>
                </a:lnSpc>
                <a:spcBef>
                  <a:spcPts val="600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You are Master of every living thing</a:t>
              </a:r>
            </a:p>
            <a:p>
              <a:pPr marL="342900" indent="-341313" algn="ctr" hangingPunct="1">
                <a:lnSpc>
                  <a:spcPct val="100000"/>
                </a:lnSpc>
                <a:spcBef>
                  <a:spcPts val="600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For devotees You're wish-fulfilling</a:t>
              </a:r>
            </a:p>
            <a:p>
              <a:pPr marL="342900" indent="-341313" algn="ctr" hangingPunct="1">
                <a:lnSpc>
                  <a:spcPct val="100000"/>
                </a:lnSpc>
                <a:spcBef>
                  <a:spcPts val="600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Helping us when we are in distress</a:t>
              </a:r>
            </a:p>
            <a:p>
              <a:pPr marL="342900" indent="-341313" algn="ctr" hangingPunct="1">
                <a:lnSpc>
                  <a:spcPct val="100000"/>
                </a:lnSpc>
                <a:spcBef>
                  <a:spcPts val="600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All praise to You Lord of the Worlds</a:t>
              </a:r>
            </a:p>
          </p:txBody>
        </p:sp>
        <p:sp>
          <p:nvSpPr>
            <p:cNvPr id="37892" name="Rectangle 4"/>
            <p:cNvSpPr>
              <a:spLocks noChangeArrowheads="1"/>
            </p:cNvSpPr>
            <p:nvPr/>
          </p:nvSpPr>
          <p:spPr bwMode="auto">
            <a:xfrm>
              <a:off x="1872" y="3888"/>
              <a:ext cx="2015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/>
            <a:p>
              <a:pPr algn="ctr" hangingPunct="1">
                <a:lnSpc>
                  <a:spcPct val="10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r>
                <a:rPr lang="en-US" sz="2400" b="1">
                  <a:solidFill>
                    <a:srgbClr val="FF0000"/>
                  </a:solidFill>
                </a:rPr>
                <a:t>Mother Father …..</a:t>
              </a:r>
            </a:p>
          </p:txBody>
        </p:sp>
        <p:pic>
          <p:nvPicPr>
            <p:cNvPr id="37893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3" y="634"/>
              <a:ext cx="553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37894" name="Rectangle 6"/>
            <p:cNvSpPr>
              <a:spLocks noChangeArrowheads="1"/>
            </p:cNvSpPr>
            <p:nvPr/>
          </p:nvSpPr>
          <p:spPr bwMode="auto">
            <a:xfrm>
              <a:off x="2352" y="192"/>
              <a:ext cx="1055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/>
            <a:p>
              <a:pPr algn="ctr" hangingPunct="1">
                <a:lnSpc>
                  <a:spcPct val="100000"/>
                </a:lnSpc>
                <a:spcBef>
                  <a:spcPts val="363"/>
                </a:spcBef>
                <a:tabLst>
                  <a:tab pos="723900" algn="l"/>
                  <a:tab pos="1447800" algn="l"/>
                </a:tabLst>
              </a:pPr>
              <a:r>
                <a:rPr lang="en-US" sz="3200" b="1" i="1">
                  <a:solidFill>
                    <a:srgbClr val="FFFFFF"/>
                  </a:solidFill>
                </a:rPr>
                <a:t>UNISON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97093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3" name="Group 1"/>
          <p:cNvGrpSpPr>
            <a:grpSpLocks/>
          </p:cNvGrpSpPr>
          <p:nvPr/>
        </p:nvGrpSpPr>
        <p:grpSpPr bwMode="auto">
          <a:xfrm>
            <a:off x="0" y="0"/>
            <a:ext cx="9142413" cy="6856413"/>
            <a:chOff x="0" y="0"/>
            <a:chExt cx="5759" cy="4319"/>
          </a:xfrm>
        </p:grpSpPr>
        <p:sp>
          <p:nvSpPr>
            <p:cNvPr id="3891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5759" cy="43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15" name="Rectangle 3"/>
            <p:cNvSpPr>
              <a:spLocks noChangeArrowheads="1"/>
            </p:cNvSpPr>
            <p:nvPr/>
          </p:nvSpPr>
          <p:spPr bwMode="auto">
            <a:xfrm>
              <a:off x="144" y="1200"/>
              <a:ext cx="5471" cy="2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/>
            <a:p>
              <a:pPr algn="ctr" hangingPunct="1">
                <a:lnSpc>
                  <a:spcPct val="9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Mother Father Teacher and Lord</a:t>
              </a:r>
            </a:p>
            <a:p>
              <a:pPr algn="ctr" hangingPunct="1">
                <a:lnSpc>
                  <a:spcPct val="9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You remind us there is only one not two</a:t>
              </a:r>
            </a:p>
            <a:p>
              <a:pPr algn="ctr" hangingPunct="1">
                <a:lnSpc>
                  <a:spcPct val="9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Swami there is truly no one else but You</a:t>
              </a:r>
            </a:p>
            <a:p>
              <a:pPr algn="ctr" hangingPunct="1">
                <a:lnSpc>
                  <a:spcPct val="9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Master of creation You are adored</a:t>
              </a:r>
            </a:p>
            <a:p>
              <a:pPr algn="ctr" hangingPunct="1">
                <a:lnSpc>
                  <a:spcPct val="9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People of all nations are striving toward</a:t>
              </a:r>
            </a:p>
            <a:p>
              <a:pPr algn="ctr" hangingPunct="1">
                <a:lnSpc>
                  <a:spcPct val="9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Realization of our true reward</a:t>
              </a:r>
            </a:p>
            <a:p>
              <a:pPr algn="ctr" hangingPunct="1">
                <a:lnSpc>
                  <a:spcPct val="9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Our unity with You Lord of the Worlds</a:t>
              </a:r>
            </a:p>
          </p:txBody>
        </p:sp>
        <p:sp>
          <p:nvSpPr>
            <p:cNvPr id="38916" name="Rectangle 4"/>
            <p:cNvSpPr>
              <a:spLocks noChangeArrowheads="1"/>
            </p:cNvSpPr>
            <p:nvPr/>
          </p:nvSpPr>
          <p:spPr bwMode="auto">
            <a:xfrm>
              <a:off x="1872" y="3840"/>
              <a:ext cx="2015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/>
            <a:p>
              <a:pPr algn="ctr" hangingPunct="1">
                <a:lnSpc>
                  <a:spcPct val="10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r>
                <a:rPr lang="en-US" sz="2400" b="1">
                  <a:solidFill>
                    <a:srgbClr val="FF0000"/>
                  </a:solidFill>
                </a:rPr>
                <a:t>You are the word…..</a:t>
              </a:r>
            </a:p>
          </p:txBody>
        </p:sp>
        <p:pic>
          <p:nvPicPr>
            <p:cNvPr id="38917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3" y="634"/>
              <a:ext cx="553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38918" name="Rectangle 6"/>
            <p:cNvSpPr>
              <a:spLocks noChangeArrowheads="1"/>
            </p:cNvSpPr>
            <p:nvPr/>
          </p:nvSpPr>
          <p:spPr bwMode="auto">
            <a:xfrm>
              <a:off x="2352" y="192"/>
              <a:ext cx="1055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/>
            <a:p>
              <a:pPr algn="ctr" hangingPunct="1">
                <a:lnSpc>
                  <a:spcPct val="100000"/>
                </a:lnSpc>
                <a:spcBef>
                  <a:spcPts val="363"/>
                </a:spcBef>
                <a:tabLst>
                  <a:tab pos="723900" algn="l"/>
                  <a:tab pos="1447800" algn="l"/>
                </a:tabLst>
              </a:pPr>
              <a:r>
                <a:rPr lang="en-US" sz="3200" b="1" i="1">
                  <a:solidFill>
                    <a:srgbClr val="FFFFFF"/>
                  </a:solidFill>
                </a:rPr>
                <a:t>UNISON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144921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7" name="Group 1"/>
          <p:cNvGrpSpPr>
            <a:grpSpLocks/>
          </p:cNvGrpSpPr>
          <p:nvPr/>
        </p:nvGrpSpPr>
        <p:grpSpPr bwMode="auto">
          <a:xfrm>
            <a:off x="0" y="0"/>
            <a:ext cx="9142413" cy="6856413"/>
            <a:chOff x="0" y="0"/>
            <a:chExt cx="5759" cy="4319"/>
          </a:xfrm>
        </p:grpSpPr>
        <p:sp>
          <p:nvSpPr>
            <p:cNvPr id="39938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5759" cy="43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39" name="Rectangle 3"/>
            <p:cNvSpPr>
              <a:spLocks noChangeArrowheads="1"/>
            </p:cNvSpPr>
            <p:nvPr/>
          </p:nvSpPr>
          <p:spPr bwMode="auto">
            <a:xfrm>
              <a:off x="144" y="1200"/>
              <a:ext cx="5471" cy="2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/>
            <a:p>
              <a:pPr marL="342900" indent="-341313" algn="ctr" hangingPunct="1">
                <a:lnSpc>
                  <a:spcPct val="9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You are the Word of God pure and bright</a:t>
              </a:r>
            </a:p>
            <a:p>
              <a:pPr marL="342900" indent="-341313" algn="ctr" hangingPunct="1">
                <a:lnSpc>
                  <a:spcPct val="9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The Embodiment of all that’s true and right</a:t>
              </a:r>
            </a:p>
            <a:p>
              <a:pPr marL="342900" indent="-341313" algn="ctr" hangingPunct="1">
                <a:lnSpc>
                  <a:spcPct val="9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Sathya Sai fill our hearts with pure delight</a:t>
              </a:r>
            </a:p>
            <a:p>
              <a:pPr marL="342900" indent="-341313" algn="ctr" hangingPunct="1">
                <a:lnSpc>
                  <a:spcPct val="9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Do accept our prayer and heed us</a:t>
              </a:r>
            </a:p>
            <a:p>
              <a:pPr marL="342900" indent="-341313" algn="ctr" hangingPunct="1">
                <a:lnSpc>
                  <a:spcPct val="9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From darkness we can't bear please lead us</a:t>
              </a:r>
            </a:p>
            <a:p>
              <a:pPr marL="342900" indent="-341313" algn="ctr" hangingPunct="1">
                <a:lnSpc>
                  <a:spcPct val="9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With your might You make our burdens light</a:t>
              </a:r>
            </a:p>
            <a:p>
              <a:pPr marL="342900" indent="-341313" algn="ctr" hangingPunct="1">
                <a:lnSpc>
                  <a:spcPct val="9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All praise to You Lord of the Worlds</a:t>
              </a:r>
            </a:p>
          </p:txBody>
        </p:sp>
        <p:sp>
          <p:nvSpPr>
            <p:cNvPr id="39940" name="Rectangle 4"/>
            <p:cNvSpPr>
              <a:spLocks noChangeArrowheads="1"/>
            </p:cNvSpPr>
            <p:nvPr/>
          </p:nvSpPr>
          <p:spPr bwMode="auto">
            <a:xfrm>
              <a:off x="1872" y="3888"/>
              <a:ext cx="2015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/>
            <a:p>
              <a:pPr algn="ctr" hangingPunct="1">
                <a:lnSpc>
                  <a:spcPct val="10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r>
                <a:rPr lang="en-US" sz="2400" b="1">
                  <a:solidFill>
                    <a:srgbClr val="FF0000"/>
                  </a:solidFill>
                </a:rPr>
                <a:t>Om Jaya Jagadeesa …..</a:t>
              </a:r>
            </a:p>
          </p:txBody>
        </p:sp>
        <p:pic>
          <p:nvPicPr>
            <p:cNvPr id="39941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3" y="634"/>
              <a:ext cx="553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39942" name="Rectangle 6"/>
            <p:cNvSpPr>
              <a:spLocks noChangeArrowheads="1"/>
            </p:cNvSpPr>
            <p:nvPr/>
          </p:nvSpPr>
          <p:spPr bwMode="auto">
            <a:xfrm>
              <a:off x="2352" y="202"/>
              <a:ext cx="1055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/>
            <a:p>
              <a:pPr algn="ctr" hangingPunct="1">
                <a:lnSpc>
                  <a:spcPct val="100000"/>
                </a:lnSpc>
                <a:spcBef>
                  <a:spcPts val="363"/>
                </a:spcBef>
                <a:tabLst>
                  <a:tab pos="723900" algn="l"/>
                  <a:tab pos="1447800" algn="l"/>
                </a:tabLst>
              </a:pPr>
              <a:r>
                <a:rPr lang="en-US" sz="3200" b="1" i="1">
                  <a:solidFill>
                    <a:srgbClr val="FFFFFF"/>
                  </a:solidFill>
                </a:rPr>
                <a:t>UNISON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380308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1" name="Group 1"/>
          <p:cNvGrpSpPr>
            <a:grpSpLocks/>
          </p:cNvGrpSpPr>
          <p:nvPr/>
        </p:nvGrpSpPr>
        <p:grpSpPr bwMode="auto">
          <a:xfrm>
            <a:off x="0" y="0"/>
            <a:ext cx="9142413" cy="6856413"/>
            <a:chOff x="0" y="0"/>
            <a:chExt cx="5759" cy="4319"/>
          </a:xfrm>
        </p:grpSpPr>
        <p:sp>
          <p:nvSpPr>
            <p:cNvPr id="40962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5759" cy="43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3" name="Rectangle 3"/>
            <p:cNvSpPr>
              <a:spLocks noChangeArrowheads="1"/>
            </p:cNvSpPr>
            <p:nvPr/>
          </p:nvSpPr>
          <p:spPr bwMode="auto">
            <a:xfrm>
              <a:off x="192" y="1200"/>
              <a:ext cx="5327" cy="20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/>
            <a:p>
              <a:pPr algn="ctr" hangingPunct="1">
                <a:lnSpc>
                  <a:spcPct val="10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Om Jaya Jagadeesa Harey </a:t>
              </a:r>
            </a:p>
            <a:p>
              <a:pPr algn="ctr" hangingPunct="1">
                <a:lnSpc>
                  <a:spcPct val="10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Swami Sathya Sai Harey </a:t>
              </a:r>
            </a:p>
            <a:p>
              <a:pPr algn="ctr" hangingPunct="1">
                <a:lnSpc>
                  <a:spcPct val="10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Bhaktha Jana Samrakshaka (2x)</a:t>
              </a:r>
            </a:p>
            <a:p>
              <a:pPr algn="ctr" hangingPunct="1">
                <a:lnSpc>
                  <a:spcPct val="10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Parthi Maheshwara </a:t>
              </a:r>
            </a:p>
            <a:p>
              <a:pPr algn="ctr" hangingPunct="1">
                <a:lnSpc>
                  <a:spcPct val="10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Om Jaya Jagadeesa Harey </a:t>
              </a:r>
            </a:p>
          </p:txBody>
        </p:sp>
        <p:sp>
          <p:nvSpPr>
            <p:cNvPr id="40964" name="Rectangle 4"/>
            <p:cNvSpPr>
              <a:spLocks noChangeArrowheads="1"/>
            </p:cNvSpPr>
            <p:nvPr/>
          </p:nvSpPr>
          <p:spPr bwMode="auto">
            <a:xfrm>
              <a:off x="1848" y="3840"/>
              <a:ext cx="2015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/>
            <a:p>
              <a:pPr algn="ctr" hangingPunct="1">
                <a:lnSpc>
                  <a:spcPct val="10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r>
                <a:rPr lang="en-US" sz="2400" b="1">
                  <a:solidFill>
                    <a:srgbClr val="FF0000"/>
                  </a:solidFill>
                </a:rPr>
                <a:t>Sashi Vadana…..</a:t>
              </a:r>
            </a:p>
          </p:txBody>
        </p:sp>
        <p:pic>
          <p:nvPicPr>
            <p:cNvPr id="40965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5" y="670"/>
              <a:ext cx="553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40966" name="Rectangle 6"/>
            <p:cNvSpPr>
              <a:spLocks noChangeArrowheads="1"/>
            </p:cNvSpPr>
            <p:nvPr/>
          </p:nvSpPr>
          <p:spPr bwMode="auto">
            <a:xfrm>
              <a:off x="325" y="3152"/>
              <a:ext cx="5061" cy="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5000" rIns="90000" bIns="45000">
              <a:spAutoFit/>
            </a:bodyPr>
            <a:lstStyle/>
            <a:p>
              <a:pPr algn="ctr" hangingPunct="1">
                <a:lnSpc>
                  <a:spcPct val="10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</a:pPr>
              <a:r>
                <a:rPr lang="en-US" sz="2000" b="1" i="1">
                  <a:solidFill>
                    <a:srgbClr val="FFFF00"/>
                  </a:solidFill>
                </a:rPr>
                <a:t>Victory to Lord of  the Universe, Lord Sathya Sai, Who destroys grief, evil and miseries of life and Who guards and protects devotees. Victory to Lord of Lords - Lord of Parthi!</a:t>
              </a:r>
            </a:p>
          </p:txBody>
        </p:sp>
        <p:sp>
          <p:nvSpPr>
            <p:cNvPr id="40967" name="Rectangle 7"/>
            <p:cNvSpPr>
              <a:spLocks noChangeArrowheads="1"/>
            </p:cNvSpPr>
            <p:nvPr/>
          </p:nvSpPr>
          <p:spPr bwMode="auto">
            <a:xfrm>
              <a:off x="2328" y="192"/>
              <a:ext cx="1055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/>
            <a:p>
              <a:pPr algn="ctr" hangingPunct="1">
                <a:lnSpc>
                  <a:spcPct val="100000"/>
                </a:lnSpc>
                <a:spcBef>
                  <a:spcPts val="363"/>
                </a:spcBef>
                <a:tabLst>
                  <a:tab pos="723900" algn="l"/>
                  <a:tab pos="1447800" algn="l"/>
                </a:tabLst>
              </a:pPr>
              <a:r>
                <a:rPr lang="en-US" sz="3200" b="1" i="1">
                  <a:solidFill>
                    <a:srgbClr val="0000FF"/>
                  </a:solidFill>
                </a:rPr>
                <a:t>UNISON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244880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5" name="Group 1"/>
          <p:cNvGrpSpPr>
            <a:grpSpLocks/>
          </p:cNvGrpSpPr>
          <p:nvPr/>
        </p:nvGrpSpPr>
        <p:grpSpPr bwMode="auto">
          <a:xfrm>
            <a:off x="0" y="0"/>
            <a:ext cx="9142413" cy="6856413"/>
            <a:chOff x="0" y="0"/>
            <a:chExt cx="5759" cy="4319"/>
          </a:xfrm>
        </p:grpSpPr>
        <p:sp>
          <p:nvSpPr>
            <p:cNvPr id="41986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5759" cy="43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87" name="Rectangle 3"/>
            <p:cNvSpPr>
              <a:spLocks noChangeArrowheads="1"/>
            </p:cNvSpPr>
            <p:nvPr/>
          </p:nvSpPr>
          <p:spPr bwMode="auto">
            <a:xfrm>
              <a:off x="0" y="1200"/>
              <a:ext cx="5759" cy="19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/>
            <a:p>
              <a:pPr algn="ctr" hangingPunct="1">
                <a:lnSpc>
                  <a:spcPct val="100000"/>
                </a:lnSpc>
                <a:spcBef>
                  <a:spcPts val="600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Sashi Vadana Sree Karaa  </a:t>
              </a:r>
            </a:p>
            <a:p>
              <a:pPr algn="ctr" hangingPunct="1">
                <a:lnSpc>
                  <a:spcPct val="100000"/>
                </a:lnSpc>
                <a:spcBef>
                  <a:spcPts val="600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Sarva Praana Pathey,  Swami Sarva Prana Pathe </a:t>
              </a:r>
            </a:p>
            <a:p>
              <a:pPr algn="ctr" hangingPunct="1">
                <a:lnSpc>
                  <a:spcPct val="100000"/>
                </a:lnSpc>
                <a:spcBef>
                  <a:spcPts val="600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Aasritha Kalpalatheeka (2x) </a:t>
              </a:r>
            </a:p>
            <a:p>
              <a:pPr algn="ctr" hangingPunct="1">
                <a:lnSpc>
                  <a:spcPct val="100000"/>
                </a:lnSpc>
                <a:spcBef>
                  <a:spcPts val="600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Aapadh Baandhavaa </a:t>
              </a:r>
            </a:p>
            <a:p>
              <a:pPr algn="ctr" hangingPunct="1">
                <a:lnSpc>
                  <a:spcPct val="100000"/>
                </a:lnSpc>
                <a:spcBef>
                  <a:spcPts val="600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Om Jaya Jagadeesa Harey</a:t>
              </a:r>
            </a:p>
          </p:txBody>
        </p:sp>
        <p:sp>
          <p:nvSpPr>
            <p:cNvPr id="41988" name="Rectangle 4"/>
            <p:cNvSpPr>
              <a:spLocks noChangeArrowheads="1"/>
            </p:cNvSpPr>
            <p:nvPr/>
          </p:nvSpPr>
          <p:spPr bwMode="auto">
            <a:xfrm>
              <a:off x="1872" y="3984"/>
              <a:ext cx="2015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/>
            <a:p>
              <a:pPr algn="ctr" hangingPunct="1">
                <a:lnSpc>
                  <a:spcPct val="10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r>
                <a:rPr lang="en-US" sz="2400" b="1">
                  <a:solidFill>
                    <a:srgbClr val="FF0000"/>
                  </a:solidFill>
                </a:rPr>
                <a:t>Matha Pitha…..</a:t>
              </a:r>
            </a:p>
          </p:txBody>
        </p:sp>
        <p:sp>
          <p:nvSpPr>
            <p:cNvPr id="41989" name="Rectangle 5"/>
            <p:cNvSpPr>
              <a:spLocks noChangeArrowheads="1"/>
            </p:cNvSpPr>
            <p:nvPr/>
          </p:nvSpPr>
          <p:spPr bwMode="auto">
            <a:xfrm>
              <a:off x="153" y="3276"/>
              <a:ext cx="5453" cy="1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5000" rIns="90000" bIns="45000">
              <a:spAutoFit/>
            </a:bodyPr>
            <a:lstStyle/>
            <a:p>
              <a:pPr algn="ctr" hangingPunct="1">
                <a:lnSpc>
                  <a:spcPct val="10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</a:pPr>
              <a:r>
                <a:rPr lang="en-US" sz="2000" b="1" i="1">
                  <a:solidFill>
                    <a:srgbClr val="FFFF00"/>
                  </a:solidFill>
                </a:rPr>
                <a:t>O Graceful and Charming as a Full Moon ! O Auspicious One ! O Lord Sai! Thou art: the Indweller and Life-force of all Beings; the wish- fulfilling Divine creeper to those who have surrendered to Thee; and kinsman, protector and friend in times of distress and calamities. Victory to the Lord of  the Universe.</a:t>
              </a:r>
            </a:p>
          </p:txBody>
        </p:sp>
        <p:sp>
          <p:nvSpPr>
            <p:cNvPr id="41990" name="Rectangle 6"/>
            <p:cNvSpPr>
              <a:spLocks noChangeArrowheads="1"/>
            </p:cNvSpPr>
            <p:nvPr/>
          </p:nvSpPr>
          <p:spPr bwMode="auto">
            <a:xfrm>
              <a:off x="2352" y="96"/>
              <a:ext cx="1055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/>
            <a:p>
              <a:pPr algn="ctr" hangingPunct="1">
                <a:lnSpc>
                  <a:spcPct val="100000"/>
                </a:lnSpc>
                <a:spcBef>
                  <a:spcPts val="363"/>
                </a:spcBef>
                <a:tabLst>
                  <a:tab pos="723900" algn="l"/>
                  <a:tab pos="1447800" algn="l"/>
                </a:tabLst>
              </a:pPr>
              <a:r>
                <a:rPr lang="en-US" sz="3200" b="1" i="1">
                  <a:solidFill>
                    <a:srgbClr val="0000FF"/>
                  </a:solidFill>
                </a:rPr>
                <a:t>UNISON</a:t>
              </a:r>
            </a:p>
          </p:txBody>
        </p:sp>
        <p:pic>
          <p:nvPicPr>
            <p:cNvPr id="41991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4" y="586"/>
              <a:ext cx="553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6439250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09" name="Group 1"/>
          <p:cNvGrpSpPr>
            <a:grpSpLocks/>
          </p:cNvGrpSpPr>
          <p:nvPr/>
        </p:nvGrpSpPr>
        <p:grpSpPr bwMode="auto">
          <a:xfrm>
            <a:off x="0" y="0"/>
            <a:ext cx="9142413" cy="6856413"/>
            <a:chOff x="0" y="0"/>
            <a:chExt cx="5759" cy="4319"/>
          </a:xfrm>
        </p:grpSpPr>
        <p:sp>
          <p:nvSpPr>
            <p:cNvPr id="43010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5759" cy="43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1" name="Rectangle 3"/>
            <p:cNvSpPr>
              <a:spLocks noChangeArrowheads="1"/>
            </p:cNvSpPr>
            <p:nvPr/>
          </p:nvSpPr>
          <p:spPr bwMode="auto">
            <a:xfrm>
              <a:off x="192" y="1200"/>
              <a:ext cx="5375" cy="2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/>
            <a:p>
              <a:pPr algn="ctr" hangingPunct="1">
                <a:lnSpc>
                  <a:spcPct val="100000"/>
                </a:lnSpc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Maatha Pitha Guru Daivamu </a:t>
              </a:r>
            </a:p>
            <a:p>
              <a:pPr algn="ctr" hangingPunct="1">
                <a:lnSpc>
                  <a:spcPct val="100000"/>
                </a:lnSpc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Mari Anthayu Neevey , Swami Mari Anthayu Neevey </a:t>
              </a:r>
            </a:p>
            <a:p>
              <a:pPr algn="ctr" hangingPunct="1">
                <a:lnSpc>
                  <a:spcPct val="100000"/>
                </a:lnSpc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Naadabrahma Jagannaatha  (2x)</a:t>
              </a:r>
            </a:p>
            <a:p>
              <a:pPr algn="ctr" hangingPunct="1">
                <a:lnSpc>
                  <a:spcPct val="100000"/>
                </a:lnSpc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Naagendra Shayanaa </a:t>
              </a:r>
            </a:p>
            <a:p>
              <a:pPr algn="ctr" hangingPunct="1">
                <a:lnSpc>
                  <a:spcPct val="100000"/>
                </a:lnSpc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Om Jaya Jagadeesa Harey</a:t>
              </a:r>
            </a:p>
          </p:txBody>
        </p:sp>
        <p:sp>
          <p:nvSpPr>
            <p:cNvPr id="43012" name="Rectangle 4"/>
            <p:cNvSpPr>
              <a:spLocks noChangeArrowheads="1"/>
            </p:cNvSpPr>
            <p:nvPr/>
          </p:nvSpPr>
          <p:spPr bwMode="auto">
            <a:xfrm>
              <a:off x="1872" y="3888"/>
              <a:ext cx="2015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/>
            <a:p>
              <a:pPr algn="ctr" hangingPunct="1">
                <a:lnSpc>
                  <a:spcPct val="10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r>
                <a:rPr lang="en-US" sz="2400" b="1">
                  <a:solidFill>
                    <a:srgbClr val="FF0000"/>
                  </a:solidFill>
                </a:rPr>
                <a:t>Omkaara Roopa…..</a:t>
              </a:r>
            </a:p>
          </p:txBody>
        </p:sp>
        <p:pic>
          <p:nvPicPr>
            <p:cNvPr id="43013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4" y="576"/>
              <a:ext cx="553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43014" name="Rectangle 6"/>
            <p:cNvSpPr>
              <a:spLocks noChangeArrowheads="1"/>
            </p:cNvSpPr>
            <p:nvPr/>
          </p:nvSpPr>
          <p:spPr bwMode="auto">
            <a:xfrm>
              <a:off x="96" y="3241"/>
              <a:ext cx="5567" cy="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5000" rIns="90000" bIns="45000">
              <a:spAutoFit/>
            </a:bodyPr>
            <a:lstStyle/>
            <a:p>
              <a:pPr algn="ctr" hangingPunct="1">
                <a:lnSpc>
                  <a:spcPct val="10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2000" b="1" i="1">
                  <a:solidFill>
                    <a:srgbClr val="FFFF00"/>
                  </a:solidFill>
                </a:rPr>
                <a:t>Victory to Lord of  the Universe, Lord Sathya Sai, Who destroys grief, evil and miseries of life and Who guards and protects devotees. Victory to Lord of Lords - Lord of Parthi!</a:t>
              </a:r>
            </a:p>
          </p:txBody>
        </p:sp>
        <p:sp>
          <p:nvSpPr>
            <p:cNvPr id="43015" name="Rectangle 7"/>
            <p:cNvSpPr>
              <a:spLocks noChangeArrowheads="1"/>
            </p:cNvSpPr>
            <p:nvPr/>
          </p:nvSpPr>
          <p:spPr bwMode="auto">
            <a:xfrm>
              <a:off x="2352" y="96"/>
              <a:ext cx="1055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/>
            <a:p>
              <a:pPr algn="ctr" hangingPunct="1">
                <a:lnSpc>
                  <a:spcPct val="100000"/>
                </a:lnSpc>
                <a:spcBef>
                  <a:spcPts val="363"/>
                </a:spcBef>
                <a:tabLst>
                  <a:tab pos="723900" algn="l"/>
                  <a:tab pos="1447800" algn="l"/>
                </a:tabLst>
              </a:pPr>
              <a:r>
                <a:rPr lang="en-US" sz="3200" b="1" i="1">
                  <a:solidFill>
                    <a:srgbClr val="0000FF"/>
                  </a:solidFill>
                </a:rPr>
                <a:t>UNISON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715556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3" name="Group 1"/>
          <p:cNvGrpSpPr>
            <a:grpSpLocks/>
          </p:cNvGrpSpPr>
          <p:nvPr/>
        </p:nvGrpSpPr>
        <p:grpSpPr bwMode="auto">
          <a:xfrm>
            <a:off x="0" y="0"/>
            <a:ext cx="9142413" cy="6856413"/>
            <a:chOff x="0" y="0"/>
            <a:chExt cx="5759" cy="4319"/>
          </a:xfrm>
        </p:grpSpPr>
        <p:sp>
          <p:nvSpPr>
            <p:cNvPr id="4403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5759" cy="43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35" name="Rectangle 3"/>
            <p:cNvSpPr>
              <a:spLocks noChangeArrowheads="1"/>
            </p:cNvSpPr>
            <p:nvPr/>
          </p:nvSpPr>
          <p:spPr bwMode="auto">
            <a:xfrm>
              <a:off x="144" y="1200"/>
              <a:ext cx="5471" cy="2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/>
            <a:p>
              <a:pPr algn="ctr" hangingPunct="1">
                <a:lnSpc>
                  <a:spcPct val="100000"/>
                </a:lnSpc>
                <a:spcBef>
                  <a:spcPts val="600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Omkaara Roopa Ojaswi O Saayi Mahadeva </a:t>
              </a:r>
            </a:p>
            <a:p>
              <a:pPr algn="ctr" hangingPunct="1">
                <a:lnSpc>
                  <a:spcPct val="100000"/>
                </a:lnSpc>
                <a:spcBef>
                  <a:spcPts val="600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Sathya Saayi Mahadeva </a:t>
              </a:r>
            </a:p>
            <a:p>
              <a:pPr algn="ctr" hangingPunct="1">
                <a:lnSpc>
                  <a:spcPct val="100000"/>
                </a:lnSpc>
                <a:spcBef>
                  <a:spcPts val="600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Mangala (H)Aarathi  Anduko (2x) </a:t>
              </a:r>
            </a:p>
            <a:p>
              <a:pPr algn="ctr" hangingPunct="1">
                <a:lnSpc>
                  <a:spcPct val="100000"/>
                </a:lnSpc>
                <a:spcBef>
                  <a:spcPts val="600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Mandhara Giridhari </a:t>
              </a:r>
            </a:p>
            <a:p>
              <a:pPr algn="ctr" hangingPunct="1">
                <a:lnSpc>
                  <a:spcPct val="100000"/>
                </a:lnSpc>
                <a:spcBef>
                  <a:spcPts val="600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Om Jaya Jagadeesa Harey</a:t>
              </a:r>
            </a:p>
          </p:txBody>
        </p:sp>
        <p:sp>
          <p:nvSpPr>
            <p:cNvPr id="44036" name="Rectangle 4"/>
            <p:cNvSpPr>
              <a:spLocks noChangeArrowheads="1"/>
            </p:cNvSpPr>
            <p:nvPr/>
          </p:nvSpPr>
          <p:spPr bwMode="auto">
            <a:xfrm>
              <a:off x="1872" y="3888"/>
              <a:ext cx="2015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/>
            <a:p>
              <a:pPr algn="ctr" hangingPunct="1">
                <a:lnSpc>
                  <a:spcPct val="10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r>
                <a:rPr lang="en-US" sz="2400" b="1">
                  <a:solidFill>
                    <a:srgbClr val="FF0000"/>
                  </a:solidFill>
                </a:rPr>
                <a:t>Narayana Narayana..</a:t>
              </a:r>
            </a:p>
          </p:txBody>
        </p:sp>
        <p:sp>
          <p:nvSpPr>
            <p:cNvPr id="44037" name="Rectangle 5"/>
            <p:cNvSpPr>
              <a:spLocks noChangeArrowheads="1"/>
            </p:cNvSpPr>
            <p:nvPr/>
          </p:nvSpPr>
          <p:spPr bwMode="auto">
            <a:xfrm>
              <a:off x="144" y="3119"/>
              <a:ext cx="5471" cy="8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5000" rIns="90000" bIns="45000">
              <a:spAutoFit/>
            </a:bodyPr>
            <a:lstStyle/>
            <a:p>
              <a:pPr algn="ctr" hangingPunct="1">
                <a:lnSpc>
                  <a:spcPct val="10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2000" b="1" i="1">
                  <a:solidFill>
                    <a:srgbClr val="FFFF00"/>
                  </a:solidFill>
                </a:rPr>
                <a:t>O Splendorous One ! O Lord of Lords - Lord Sai  Thou Form is Pranava. We pray Thee to accept the auspicious waving of flame of light (signifying the removal of ignorance). Victory to Thee, O Lord of  the Universe, O Lord Giridhari who lifted the Mandhar mountain.</a:t>
              </a:r>
            </a:p>
          </p:txBody>
        </p:sp>
        <p:pic>
          <p:nvPicPr>
            <p:cNvPr id="44038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5" y="624"/>
              <a:ext cx="553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44039" name="Rectangle 7"/>
            <p:cNvSpPr>
              <a:spLocks noChangeArrowheads="1"/>
            </p:cNvSpPr>
            <p:nvPr/>
          </p:nvSpPr>
          <p:spPr bwMode="auto">
            <a:xfrm>
              <a:off x="2352" y="96"/>
              <a:ext cx="1055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/>
            <a:p>
              <a:pPr algn="ctr" hangingPunct="1">
                <a:lnSpc>
                  <a:spcPct val="100000"/>
                </a:lnSpc>
                <a:spcBef>
                  <a:spcPts val="363"/>
                </a:spcBef>
                <a:tabLst>
                  <a:tab pos="723900" algn="l"/>
                  <a:tab pos="1447800" algn="l"/>
                </a:tabLst>
              </a:pPr>
              <a:r>
                <a:rPr lang="en-US" sz="3200" b="1" i="1">
                  <a:solidFill>
                    <a:srgbClr val="0000FF"/>
                  </a:solidFill>
                </a:rPr>
                <a:t>UNISON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909900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5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152400" y="1905000"/>
            <a:ext cx="87630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 algn="ctr" hangingPunct="1">
              <a:lnSpc>
                <a:spcPct val="90000"/>
              </a:lnSpc>
              <a:spcBef>
                <a:spcPts val="6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400" b="1">
                <a:solidFill>
                  <a:srgbClr val="000000"/>
                </a:solidFill>
                <a:latin typeface="Calibri" charset="0"/>
              </a:rPr>
              <a:t>Narayana Narayana Om </a:t>
            </a:r>
          </a:p>
          <a:p>
            <a:pPr algn="ctr" hangingPunct="1">
              <a:lnSpc>
                <a:spcPct val="90000"/>
              </a:lnSpc>
              <a:spcBef>
                <a:spcPts val="6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400" b="1">
                <a:solidFill>
                  <a:srgbClr val="000000"/>
                </a:solidFill>
                <a:latin typeface="Calibri" charset="0"/>
              </a:rPr>
              <a:t>Sathya Narayana Narayana Narayana Om </a:t>
            </a:r>
          </a:p>
          <a:p>
            <a:pPr algn="ctr" hangingPunct="1">
              <a:lnSpc>
                <a:spcPct val="90000"/>
              </a:lnSpc>
              <a:spcBef>
                <a:spcPts val="6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400" b="1">
                <a:solidFill>
                  <a:srgbClr val="000000"/>
                </a:solidFill>
                <a:latin typeface="Calibri" charset="0"/>
              </a:rPr>
              <a:t>Narayana Narayana Om </a:t>
            </a:r>
          </a:p>
          <a:p>
            <a:pPr algn="ctr" hangingPunct="1">
              <a:lnSpc>
                <a:spcPct val="90000"/>
              </a:lnSpc>
              <a:spcBef>
                <a:spcPts val="6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400" b="1">
                <a:solidFill>
                  <a:srgbClr val="000000"/>
                </a:solidFill>
                <a:latin typeface="Calibri" charset="0"/>
              </a:rPr>
              <a:t>Sathya Narayana Narayana Om</a:t>
            </a:r>
          </a:p>
          <a:p>
            <a:pPr algn="ctr" hangingPunct="1">
              <a:lnSpc>
                <a:spcPct val="90000"/>
              </a:lnSpc>
              <a:spcBef>
                <a:spcPts val="6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400" b="1">
                <a:solidFill>
                  <a:srgbClr val="000000"/>
                </a:solidFill>
                <a:latin typeface="Calibri" charset="0"/>
              </a:rPr>
              <a:t>Sathya Narayana Narayana Om</a:t>
            </a:r>
          </a:p>
          <a:p>
            <a:pPr algn="ctr" hangingPunct="1">
              <a:lnSpc>
                <a:spcPct val="90000"/>
              </a:lnSpc>
              <a:spcBef>
                <a:spcPts val="6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400" b="1">
                <a:solidFill>
                  <a:srgbClr val="000000"/>
                </a:solidFill>
                <a:latin typeface="Calibri" charset="0"/>
              </a:rPr>
              <a:t>Om Jaya Sathguru Devaa (x3)</a:t>
            </a:r>
          </a:p>
          <a:p>
            <a:pPr algn="ctr" hangingPunct="1">
              <a:lnSpc>
                <a:spcPct val="90000"/>
              </a:lnSpc>
              <a:spcBef>
                <a:spcPts val="6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400" b="1">
                <a:solidFill>
                  <a:srgbClr val="000000"/>
                </a:solidFill>
                <a:latin typeface="Calibri" charset="0"/>
              </a:rPr>
              <a:t>Om Shanthi Shanthi Shantihi!</a:t>
            </a: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2476500" y="6172200"/>
            <a:ext cx="4114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 algn="ctr" hangingPunct="1">
              <a:lnSpc>
                <a:spcPct val="100000"/>
              </a:lnSpc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sz="2400" b="1">
                <a:solidFill>
                  <a:srgbClr val="000000"/>
                </a:solidFill>
                <a:latin typeface="Calibri" charset="0"/>
              </a:rPr>
              <a:t>Sacred Holy and Supreme..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228600" y="5486400"/>
            <a:ext cx="8610600" cy="70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/>
          <a:p>
            <a:pPr algn="ctr" hangingPunct="1">
              <a:lnSpc>
                <a:spcPct val="100000"/>
              </a:lnSpc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000" b="1" i="1">
                <a:solidFill>
                  <a:srgbClr val="000000"/>
                </a:solidFill>
                <a:latin typeface="Calibri" charset="0"/>
              </a:rPr>
              <a:t>Chant the name of Lord Sathya Sai Narayana, Whose Form is Pranava (Om). Victory to Noble Teacher and Supreme Lord Sai, Sathya Sai.</a:t>
            </a: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3695700" y="152400"/>
            <a:ext cx="1676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 algn="ctr" hangingPunct="1">
              <a:lnSpc>
                <a:spcPct val="100000"/>
              </a:lnSpc>
              <a:spcBef>
                <a:spcPts val="363"/>
              </a:spcBef>
              <a:tabLst>
                <a:tab pos="723900" algn="l"/>
                <a:tab pos="1447800" algn="l"/>
              </a:tabLst>
            </a:pPr>
            <a:r>
              <a:rPr lang="en-US" sz="3200" b="1" i="1">
                <a:solidFill>
                  <a:srgbClr val="000000"/>
                </a:solidFill>
                <a:latin typeface="Calibri" charset="0"/>
              </a:rPr>
              <a:t>UNISON</a:t>
            </a:r>
          </a:p>
        </p:txBody>
      </p:sp>
      <p:pic>
        <p:nvPicPr>
          <p:cNvPr id="4506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914400"/>
            <a:ext cx="8794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712322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943</Words>
  <Application>Microsoft Macintosh PowerPoint</Application>
  <PresentationFormat>On-screen Show (4:3)</PresentationFormat>
  <Paragraphs>140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Meditation</vt:lpstr>
      <vt:lpstr>PowerPoint Presentation</vt:lpstr>
    </vt:vector>
  </TitlesOfParts>
  <Company>Palo Alto Networks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Kanadam</dc:creator>
  <cp:lastModifiedBy>Raghu Kanadam</cp:lastModifiedBy>
  <cp:revision>2</cp:revision>
  <dcterms:created xsi:type="dcterms:W3CDTF">2015-04-13T21:56:04Z</dcterms:created>
  <dcterms:modified xsi:type="dcterms:W3CDTF">2015-04-14T01:25:13Z</dcterms:modified>
</cp:coreProperties>
</file>