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06"/>
    <p:restoredTop sz="94631"/>
  </p:normalViewPr>
  <p:slideViewPr>
    <p:cSldViewPr snapToGrid="0" snapToObjects="1">
      <p:cViewPr varScale="1">
        <p:scale>
          <a:sx n="102" d="100"/>
          <a:sy n="102" d="100"/>
        </p:scale>
        <p:origin x="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29C54-EB56-FA47-ABE2-DF1DD17D2BBF}" type="datetimeFigureOut">
              <a:rPr lang="en-US" smtClean="0"/>
              <a:t>2/23/19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EC817-06EA-184A-B348-85EACA08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09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f7357f74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f7357f74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88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989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9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536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193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245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10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386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381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805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90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101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33026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5D453D-9BC9-0A43-BF8D-191D200E787B}"/>
              </a:ext>
            </a:extLst>
          </p:cNvPr>
          <p:cNvSpPr/>
          <p:nvPr/>
        </p:nvSpPr>
        <p:spPr>
          <a:xfrm>
            <a:off x="0" y="0"/>
            <a:ext cx="9144000" cy="6858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5"/>
          <p:cNvSpPr txBox="1"/>
          <p:nvPr/>
        </p:nvSpPr>
        <p:spPr>
          <a:xfrm>
            <a:off x="162838" y="1785366"/>
            <a:ext cx="8688337" cy="340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anose="020B0703020202090204" pitchFamily="34" charset="0"/>
                <a:cs typeface="Arial"/>
                <a:sym typeface="Arial"/>
              </a:rPr>
              <a:t>Bhajan</a:t>
            </a:r>
          </a:p>
        </p:txBody>
      </p:sp>
      <p:sp>
        <p:nvSpPr>
          <p:cNvPr id="80" name="Google Shape;80;p15"/>
          <p:cNvSpPr txBox="1"/>
          <p:nvPr/>
        </p:nvSpPr>
        <p:spPr>
          <a:xfrm>
            <a:off x="3489880" y="1175111"/>
            <a:ext cx="2096727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703020202090204" pitchFamily="34" charset="0"/>
                <a:cs typeface="Arial"/>
                <a:sym typeface="Arial"/>
              </a:rPr>
              <a:t>Scale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703020202090204" pitchFamily="34" charset="0"/>
              <a:cs typeface="Arial"/>
              <a:sym typeface="Arial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5"/>
            <a:ext cx="2136751" cy="16064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162838" y="5231921"/>
            <a:ext cx="8688337" cy="113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b="0" i="1" u="none" strike="noStrike" kern="0" cap="none" spc="0" normalizeH="0" baseline="0" noProof="0" dirty="0">
                <a:ln>
                  <a:noFill/>
                </a:ln>
                <a:solidFill>
                  <a:srgbClr val="F6B26B"/>
                </a:solidFill>
                <a:effectLst/>
                <a:uLnTx/>
                <a:uFillTx/>
                <a:latin typeface="Trebuchet MS" panose="020B0703020202090204" pitchFamily="34" charset="0"/>
                <a:cs typeface="Arial"/>
                <a:sym typeface="Arial"/>
              </a:rPr>
              <a:t>Meaning</a:t>
            </a:r>
            <a:endParaRPr kumimoji="0" b="0" i="1" u="none" strike="noStrike" kern="0" cap="none" spc="0" normalizeH="0" baseline="0" noProof="0" dirty="0">
              <a:ln>
                <a:noFill/>
              </a:ln>
              <a:solidFill>
                <a:srgbClr val="F6B26B"/>
              </a:solidFill>
              <a:effectLst/>
              <a:uLnTx/>
              <a:uFillTx/>
              <a:latin typeface="Trebuchet MS" panose="020B0703020202090204" pitchFamily="34" charset="0"/>
              <a:cs typeface="Arial"/>
              <a:sym typeface="Arial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4">
            <a:alphaModFix amt="95000"/>
          </a:blip>
          <a:srcRect l="9063" r="16275"/>
          <a:stretch/>
        </p:blipFill>
        <p:spPr>
          <a:xfrm>
            <a:off x="894825" y="579852"/>
            <a:ext cx="347100" cy="446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" name="AutoShape 4">
            <a:extLst>
              <a:ext uri="{FF2B5EF4-FFF2-40B4-BE49-F238E27FC236}">
                <a16:creationId xmlns:a16="http://schemas.microsoft.com/office/drawing/2014/main" id="{AE792CC8-C14E-B14F-83B3-814BF0B0DDC1}"/>
              </a:ext>
            </a:extLst>
          </p:cNvPr>
          <p:cNvSpPr/>
          <p:nvPr/>
        </p:nvSpPr>
        <p:spPr>
          <a:xfrm>
            <a:off x="7219950" y="6490742"/>
            <a:ext cx="1854200" cy="315266"/>
          </a:xfrm>
          <a:prstGeom prst="rect">
            <a:avLst/>
          </a:prstGeom>
        </p:spPr>
        <p:txBody>
          <a:bodyPr/>
          <a:lstStyle/>
          <a:p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NextScale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621DD7B5-A603-964C-AC4F-6F4D84B243C4}"/>
              </a:ext>
            </a:extLst>
          </p:cNvPr>
          <p:cNvSpPr/>
          <p:nvPr/>
        </p:nvSpPr>
        <p:spPr>
          <a:xfrm>
            <a:off x="1307012" y="6480476"/>
            <a:ext cx="5912938" cy="342206"/>
          </a:xfrm>
          <a:prstGeom prst="rect">
            <a:avLst/>
          </a:prstGeom>
        </p:spPr>
        <p:txBody>
          <a:bodyPr/>
          <a:lstStyle/>
          <a:p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NextBhajan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3D7CD8CA-3AC2-5442-BA7C-456E6AF06A02}"/>
              </a:ext>
            </a:extLst>
          </p:cNvPr>
          <p:cNvSpPr/>
          <p:nvPr/>
        </p:nvSpPr>
        <p:spPr>
          <a:xfrm>
            <a:off x="530412" y="6497150"/>
            <a:ext cx="776599" cy="31526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Next:</a:t>
            </a:r>
          </a:p>
        </p:txBody>
      </p:sp>
      <p:pic>
        <p:nvPicPr>
          <p:cNvPr id="14" name="Google Shape;81;p15" descr="Sarva Dharma Logo">
            <a:extLst>
              <a:ext uri="{FF2B5EF4-FFF2-40B4-BE49-F238E27FC236}">
                <a16:creationId xmlns:a16="http://schemas.microsoft.com/office/drawing/2014/main" id="{6395FAD2-5332-3B49-8018-2DCBC9B7BC0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08175" y="314588"/>
            <a:ext cx="1213675" cy="1221825"/>
          </a:xfrm>
          <a:prstGeom prst="rect">
            <a:avLst/>
          </a:prstGeom>
          <a:noFill/>
          <a:ln>
            <a:noFill/>
          </a:ln>
          <a:effectLst>
            <a:outerShdw blurRad="342900" dist="76200" dir="300000" algn="bl" rotWithShape="0">
              <a:srgbClr val="FF9900">
                <a:alpha val="7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B30F53-F9F6-7745-8A4B-546222BDF1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3792" y="178942"/>
            <a:ext cx="6064383" cy="79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448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7</Words>
  <Application>Microsoft Macintosh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Trebuchet MS</vt:lpstr>
      <vt:lpstr>Simple Light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12</cp:revision>
  <dcterms:created xsi:type="dcterms:W3CDTF">2019-02-08T06:25:44Z</dcterms:created>
  <dcterms:modified xsi:type="dcterms:W3CDTF">2019-02-24T06:52:32Z</dcterms:modified>
</cp:coreProperties>
</file>