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7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29A9C2-7D74-B54D-8DD6-D6378F394E63}" type="datetimeFigureOut">
              <a:rPr lang="en-US" smtClean="0"/>
              <a:t>4/27/15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7379D0-6F64-8B4B-AED2-B8D33C1BB005}" type="slidenum">
              <a:rPr lang="en-US" smtClean="0"/>
              <a:t>‹#›</a:t>
            </a:fld>
            <a:endParaRPr lang="en-US"/>
          </a:p>
        </p:txBody>
      </p:sp>
    </p:spTree>
    <p:extLst>
      <p:ext uri="{BB962C8B-B14F-4D97-AF65-F5344CB8AC3E}">
        <p14:creationId xmlns:p14="http://schemas.microsoft.com/office/powerpoint/2010/main" val="1330577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73732" name="Slide Number Placeholder 3"/>
          <p:cNvSpPr>
            <a:spLocks noGrp="1"/>
          </p:cNvSpPr>
          <p:nvPr>
            <p:ph type="sldNum" sz="quarter" idx="5"/>
          </p:nvPr>
        </p:nvSpPr>
        <p:spPr bwMode="auto">
          <a:noFill/>
          <a:ln>
            <a:miter lim="800000"/>
            <a:headEnd/>
            <a:tailEnd/>
          </a:ln>
        </p:spPr>
        <p:txBody>
          <a:bodyPr/>
          <a:lstStyle/>
          <a:p>
            <a:fld id="{EECCF2D7-D6F7-4C6B-80F9-A36AC718E99D}"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MS PGothic" pitchFamily="34" charset="-128"/>
              </a:defRPr>
            </a:lvl1pPr>
            <a:lvl2pPr marL="742950" indent="-285750">
              <a:defRPr sz="1200">
                <a:solidFill>
                  <a:schemeClr val="tx1"/>
                </a:solidFill>
                <a:latin typeface="Calibri" pitchFamily="34" charset="0"/>
                <a:ea typeface="MS PGothic" pitchFamily="34" charset="-128"/>
              </a:defRPr>
            </a:lvl2pPr>
            <a:lvl3pPr marL="1143000" indent="-228600">
              <a:defRPr sz="1200">
                <a:solidFill>
                  <a:schemeClr val="tx1"/>
                </a:solidFill>
                <a:latin typeface="Calibri" pitchFamily="34" charset="0"/>
                <a:ea typeface="MS PGothic" pitchFamily="34" charset="-128"/>
              </a:defRPr>
            </a:lvl3pPr>
            <a:lvl4pPr marL="1600200" indent="-228600">
              <a:defRPr sz="1200">
                <a:solidFill>
                  <a:schemeClr val="tx1"/>
                </a:solidFill>
                <a:latin typeface="Calibri" pitchFamily="34" charset="0"/>
                <a:ea typeface="MS PGothic" pitchFamily="34" charset="-128"/>
              </a:defRPr>
            </a:lvl4pPr>
            <a:lvl5pPr marL="2057400" indent="-228600">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fld id="{27E70539-4BC1-4FCC-BD7D-286B9F89ECFC}" type="slidenum">
              <a:rPr lang="en-US"/>
              <a:pPr/>
              <a:t>10</a:t>
            </a:fld>
            <a:endParaRPr lang="en-US" dirty="0"/>
          </a:p>
        </p:txBody>
      </p:sp>
    </p:spTree>
    <p:extLst>
      <p:ext uri="{BB962C8B-B14F-4D97-AF65-F5344CB8AC3E}">
        <p14:creationId xmlns:p14="http://schemas.microsoft.com/office/powerpoint/2010/main" val="3907698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MS PGothic" pitchFamily="34" charset="-128"/>
              </a:defRPr>
            </a:lvl1pPr>
            <a:lvl2pPr marL="742950" indent="-285750">
              <a:defRPr sz="1200">
                <a:solidFill>
                  <a:schemeClr val="tx1"/>
                </a:solidFill>
                <a:latin typeface="Calibri" pitchFamily="34" charset="0"/>
                <a:ea typeface="MS PGothic" pitchFamily="34" charset="-128"/>
              </a:defRPr>
            </a:lvl2pPr>
            <a:lvl3pPr marL="1143000" indent="-228600">
              <a:defRPr sz="1200">
                <a:solidFill>
                  <a:schemeClr val="tx1"/>
                </a:solidFill>
                <a:latin typeface="Calibri" pitchFamily="34" charset="0"/>
                <a:ea typeface="MS PGothic" pitchFamily="34" charset="-128"/>
              </a:defRPr>
            </a:lvl3pPr>
            <a:lvl4pPr marL="1600200" indent="-228600">
              <a:defRPr sz="1200">
                <a:solidFill>
                  <a:schemeClr val="tx1"/>
                </a:solidFill>
                <a:latin typeface="Calibri" pitchFamily="34" charset="0"/>
                <a:ea typeface="MS PGothic" pitchFamily="34" charset="-128"/>
              </a:defRPr>
            </a:lvl4pPr>
            <a:lvl5pPr marL="2057400" indent="-228600">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fld id="{5ACF39C5-0ECB-4FEB-8AF9-9E572A965928}" type="slidenum">
              <a:rPr lang="en-US"/>
              <a:pPr/>
              <a:t>11</a:t>
            </a:fld>
            <a:endParaRPr lang="en-US" dirty="0"/>
          </a:p>
        </p:txBody>
      </p:sp>
    </p:spTree>
    <p:extLst>
      <p:ext uri="{BB962C8B-B14F-4D97-AF65-F5344CB8AC3E}">
        <p14:creationId xmlns:p14="http://schemas.microsoft.com/office/powerpoint/2010/main" val="4012221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4996" name="Slide Number Placeholder 3"/>
          <p:cNvSpPr>
            <a:spLocks noGrp="1"/>
          </p:cNvSpPr>
          <p:nvPr>
            <p:ph type="sldNum" sz="quarter" idx="5"/>
          </p:nvPr>
        </p:nvSpPr>
        <p:spPr bwMode="auto">
          <a:noFill/>
          <a:ln>
            <a:miter lim="800000"/>
            <a:headEnd/>
            <a:tailEnd/>
          </a:ln>
        </p:spPr>
        <p:txBody>
          <a:bodyPr/>
          <a:lstStyle/>
          <a:p>
            <a:fld id="{F8C330ED-A98A-401B-93E1-669A9FBB0C76}"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7652" name="Slide Number Placeholder 3"/>
          <p:cNvSpPr>
            <a:spLocks noGrp="1"/>
          </p:cNvSpPr>
          <p:nvPr>
            <p:ph type="sldNum" sz="quarter" idx="5"/>
          </p:nvPr>
        </p:nvSpPr>
        <p:spPr bwMode="auto">
          <a:noFill/>
          <a:ln>
            <a:miter lim="800000"/>
            <a:headEnd/>
            <a:tailEnd/>
          </a:ln>
        </p:spPr>
        <p:txBody>
          <a:bodyPr/>
          <a:lstStyle/>
          <a:p>
            <a:fld id="{2795BDC4-A519-4C0A-BD8C-93DEA6B4F30F}" type="slidenum">
              <a:rPr lang="en-US" smtClean="0">
                <a:cs typeface="Arial" charset="0"/>
              </a:rPr>
              <a:pPr/>
              <a:t>13</a:t>
            </a:fld>
            <a:endParaRPr lang="en-US" smtClean="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87044" name="Slide Number Placeholder 3"/>
          <p:cNvSpPr>
            <a:spLocks noGrp="1"/>
          </p:cNvSpPr>
          <p:nvPr>
            <p:ph type="sldNum" sz="quarter" idx="5"/>
          </p:nvPr>
        </p:nvSpPr>
        <p:spPr bwMode="auto">
          <a:noFill/>
          <a:ln>
            <a:miter lim="800000"/>
            <a:headEnd/>
            <a:tailEnd/>
          </a:ln>
        </p:spPr>
        <p:txBody>
          <a:bodyPr/>
          <a:lstStyle/>
          <a:p>
            <a:fld id="{E6B0FB1B-1821-426C-A041-C8E437BDD09B}" type="slidenum">
              <a:rPr lang="en-US" altLang="en-US" smtClean="0"/>
              <a:pPr/>
              <a:t>14</a:t>
            </a:fld>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9092" name="Slide Number Placeholder 3"/>
          <p:cNvSpPr>
            <a:spLocks noGrp="1"/>
          </p:cNvSpPr>
          <p:nvPr>
            <p:ph type="sldNum" sz="quarter" idx="5"/>
          </p:nvPr>
        </p:nvSpPr>
        <p:spPr bwMode="auto">
          <a:noFill/>
          <a:ln>
            <a:miter lim="800000"/>
            <a:headEnd/>
            <a:tailEnd/>
          </a:ln>
        </p:spPr>
        <p:txBody>
          <a:bodyPr/>
          <a:lstStyle/>
          <a:p>
            <a:fld id="{4C12EAE7-4712-4416-A618-DDB2C9592AD1}"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0116" name="Slide Number Placeholder 3"/>
          <p:cNvSpPr>
            <a:spLocks noGrp="1"/>
          </p:cNvSpPr>
          <p:nvPr>
            <p:ph type="sldNum" sz="quarter" idx="5"/>
          </p:nvPr>
        </p:nvSpPr>
        <p:spPr bwMode="auto">
          <a:noFill/>
          <a:ln>
            <a:miter lim="800000"/>
            <a:headEnd/>
            <a:tailEnd/>
          </a:ln>
        </p:spPr>
        <p:txBody>
          <a:bodyPr/>
          <a:lstStyle/>
          <a:p>
            <a:fld id="{02CDA5A4-BEFA-40C4-81EA-7F951776289F}"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MS PGothic" pitchFamily="34" charset="-128"/>
              </a:defRPr>
            </a:lvl1pPr>
            <a:lvl2pPr marL="742950" indent="-285750">
              <a:defRPr sz="1200">
                <a:solidFill>
                  <a:schemeClr val="tx1"/>
                </a:solidFill>
                <a:latin typeface="Calibri" pitchFamily="34" charset="0"/>
                <a:ea typeface="MS PGothic" pitchFamily="34" charset="-128"/>
              </a:defRPr>
            </a:lvl2pPr>
            <a:lvl3pPr marL="1143000" indent="-228600">
              <a:defRPr sz="1200">
                <a:solidFill>
                  <a:schemeClr val="tx1"/>
                </a:solidFill>
                <a:latin typeface="Calibri" pitchFamily="34" charset="0"/>
                <a:ea typeface="MS PGothic" pitchFamily="34" charset="-128"/>
              </a:defRPr>
            </a:lvl3pPr>
            <a:lvl4pPr marL="1600200" indent="-228600">
              <a:defRPr sz="1200">
                <a:solidFill>
                  <a:schemeClr val="tx1"/>
                </a:solidFill>
                <a:latin typeface="Calibri" pitchFamily="34" charset="0"/>
                <a:ea typeface="MS PGothic" pitchFamily="34" charset="-128"/>
              </a:defRPr>
            </a:lvl4pPr>
            <a:lvl5pPr marL="2057400" indent="-228600">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fld id="{75B657BB-8A43-43EF-B341-E20B098F1267}" type="slidenum">
              <a:rPr lang="en-US"/>
              <a:pPr/>
              <a:t>17</a:t>
            </a:fld>
            <a:endParaRPr lang="en-US" dirty="0"/>
          </a:p>
        </p:txBody>
      </p:sp>
    </p:spTree>
    <p:extLst>
      <p:ext uri="{BB962C8B-B14F-4D97-AF65-F5344CB8AC3E}">
        <p14:creationId xmlns:p14="http://schemas.microsoft.com/office/powerpoint/2010/main" val="95901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74756" name="Slide Number Placeholder 3"/>
          <p:cNvSpPr>
            <a:spLocks noGrp="1"/>
          </p:cNvSpPr>
          <p:nvPr>
            <p:ph type="sldNum" sz="quarter" idx="5"/>
          </p:nvPr>
        </p:nvSpPr>
        <p:spPr bwMode="auto">
          <a:noFill/>
          <a:ln>
            <a:miter lim="800000"/>
            <a:headEnd/>
            <a:tailEnd/>
          </a:ln>
        </p:spPr>
        <p:txBody>
          <a:bodyPr/>
          <a:lstStyle/>
          <a:p>
            <a:fld id="{22DC07C2-EE16-40AD-A317-9A67E578058E}"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E11336A-D63A-054A-9B7E-7A8D4E870467}" type="slidenum">
              <a:rPr lang="en-US"/>
              <a:pPr/>
              <a:t>3</a:t>
            </a:fld>
            <a:endParaRPr lang="en-US"/>
          </a:p>
        </p:txBody>
      </p:sp>
      <p:sp>
        <p:nvSpPr>
          <p:cNvPr id="78849" name="Text Box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8850"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215900" indent="-214313" eaLnBrk="1">
              <a:spcBef>
                <a:spcPct val="0"/>
              </a:spcBef>
            </a:pPr>
            <a:endParaRPr lang="en-US" sz="2000">
              <a:latin typeface="Arial" charset="0"/>
              <a:cs typeface="Microsoft YaHei" charset="0"/>
            </a:endParaRPr>
          </a:p>
        </p:txBody>
      </p:sp>
      <p:sp>
        <p:nvSpPr>
          <p:cNvPr id="78851"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nSpc>
                <a:spcPct val="100000"/>
              </a:lnSpc>
            </a:pPr>
            <a:fld id="{5CA2A631-D320-6D48-9FF0-6E7F2DCBF8D5}" type="slidenum">
              <a:rPr lang="en-US" sz="1200">
                <a:solidFill>
                  <a:srgbClr val="000000"/>
                </a:solidFill>
                <a:latin typeface="Calibri" charset="0"/>
                <a:cs typeface="MS PGothic" charset="0"/>
              </a:rPr>
              <a:pPr>
                <a:lnSpc>
                  <a:spcPct val="100000"/>
                </a:lnSpc>
              </a:pPr>
              <a:t>3</a:t>
            </a:fld>
            <a:endParaRPr lang="en-US" sz="1200">
              <a:solidFill>
                <a:srgbClr val="000000"/>
              </a:solidFill>
              <a:latin typeface="Calibri" charset="0"/>
              <a:cs typeface="MS PGothic"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7457C3A-9CEF-5246-B95A-76D2ADC519F5}" type="slidenum">
              <a:rPr lang="en-US"/>
              <a:pPr/>
              <a:t>4</a:t>
            </a:fld>
            <a:endParaRPr lang="en-US"/>
          </a:p>
        </p:txBody>
      </p:sp>
      <p:sp>
        <p:nvSpPr>
          <p:cNvPr id="79873" name="Text Box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987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215900" indent="-214313" eaLnBrk="1">
              <a:spcBef>
                <a:spcPct val="0"/>
              </a:spcBef>
            </a:pPr>
            <a:endParaRPr lang="en-US" sz="2000">
              <a:latin typeface="Arial" charset="0"/>
              <a:cs typeface="Microsoft YaHei" charset="0"/>
            </a:endParaRPr>
          </a:p>
        </p:txBody>
      </p:sp>
      <p:sp>
        <p:nvSpPr>
          <p:cNvPr id="7987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nSpc>
                <a:spcPct val="100000"/>
              </a:lnSpc>
            </a:pPr>
            <a:fld id="{66651861-498C-B740-91EF-CC4B90F7FB19}" type="slidenum">
              <a:rPr lang="en-US" sz="1200">
                <a:solidFill>
                  <a:srgbClr val="000000"/>
                </a:solidFill>
                <a:latin typeface="Calibri" charset="0"/>
                <a:cs typeface="MS PGothic" charset="0"/>
              </a:rPr>
              <a:pPr>
                <a:lnSpc>
                  <a:spcPct val="100000"/>
                </a:lnSpc>
              </a:pPr>
              <a:t>4</a:t>
            </a:fld>
            <a:endParaRPr lang="en-US" sz="1200">
              <a:solidFill>
                <a:srgbClr val="000000"/>
              </a:solidFill>
              <a:latin typeface="Calibri" charset="0"/>
              <a:cs typeface="MS P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601F3C3-3467-6F45-B445-5DD777C5CA8F}" type="slidenum">
              <a:rPr lang="en-US"/>
              <a:pPr/>
              <a:t>5</a:t>
            </a:fld>
            <a:endParaRPr lang="en-US"/>
          </a:p>
        </p:txBody>
      </p:sp>
      <p:sp>
        <p:nvSpPr>
          <p:cNvPr id="80897" name="Text Box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0898"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215900" indent="-214313" eaLnBrk="1">
              <a:spcBef>
                <a:spcPct val="0"/>
              </a:spcBef>
            </a:pPr>
            <a:endParaRPr lang="en-US" sz="2000">
              <a:latin typeface="Arial" charset="0"/>
              <a:cs typeface="Microsoft YaHei" charset="0"/>
            </a:endParaRPr>
          </a:p>
        </p:txBody>
      </p:sp>
      <p:sp>
        <p:nvSpPr>
          <p:cNvPr id="8089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nSpc>
                <a:spcPct val="100000"/>
              </a:lnSpc>
            </a:pPr>
            <a:fld id="{FDB010C5-4FBC-1943-830D-D08E77F3D0C1}" type="slidenum">
              <a:rPr lang="en-US" sz="1200">
                <a:solidFill>
                  <a:srgbClr val="000000"/>
                </a:solidFill>
                <a:latin typeface="Calibri" charset="0"/>
                <a:cs typeface="MS PGothic" charset="0"/>
              </a:rPr>
              <a:pPr>
                <a:lnSpc>
                  <a:spcPct val="100000"/>
                </a:lnSpc>
              </a:pPr>
              <a:t>5</a:t>
            </a:fld>
            <a:endParaRPr lang="en-US" sz="1200">
              <a:solidFill>
                <a:srgbClr val="000000"/>
              </a:solidFill>
              <a:latin typeface="Calibri" charset="0"/>
              <a:cs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AC27685-6853-F14C-8CA9-A9F2E8419439}" type="slidenum">
              <a:rPr lang="en-US"/>
              <a:pPr/>
              <a:t>6</a:t>
            </a:fld>
            <a:endParaRPr lang="en-US"/>
          </a:p>
        </p:txBody>
      </p:sp>
      <p:sp>
        <p:nvSpPr>
          <p:cNvPr id="81921" name="Text Box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1922"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215900" indent="-214313" eaLnBrk="1">
              <a:spcBef>
                <a:spcPct val="0"/>
              </a:spcBef>
            </a:pPr>
            <a:endParaRPr lang="en-US" sz="2000">
              <a:latin typeface="Arial" charset="0"/>
              <a:cs typeface="Microsoft YaHei" charset="0"/>
            </a:endParaRPr>
          </a:p>
        </p:txBody>
      </p:sp>
      <p:sp>
        <p:nvSpPr>
          <p:cNvPr id="8192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nSpc>
                <a:spcPct val="100000"/>
              </a:lnSpc>
            </a:pPr>
            <a:fld id="{D4E24211-EA1A-A742-A18E-CB6C18C806AD}" type="slidenum">
              <a:rPr lang="en-US" sz="1200">
                <a:solidFill>
                  <a:srgbClr val="000000"/>
                </a:solidFill>
                <a:latin typeface="Calibri" charset="0"/>
                <a:cs typeface="MS PGothic" charset="0"/>
              </a:rPr>
              <a:pPr>
                <a:lnSpc>
                  <a:spcPct val="100000"/>
                </a:lnSpc>
              </a:pPr>
              <a:t>6</a:t>
            </a:fld>
            <a:endParaRPr lang="en-US" sz="1200">
              <a:solidFill>
                <a:srgbClr val="000000"/>
              </a:solidFill>
              <a:latin typeface="Calibri" charset="0"/>
              <a:cs typeface="MS PGothic"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MS PGothic" pitchFamily="34" charset="-128"/>
              </a:defRPr>
            </a:lvl1pPr>
            <a:lvl2pPr marL="742950" indent="-285750">
              <a:defRPr sz="1200">
                <a:solidFill>
                  <a:schemeClr val="tx1"/>
                </a:solidFill>
                <a:latin typeface="Calibri" pitchFamily="34" charset="0"/>
                <a:ea typeface="MS PGothic" pitchFamily="34" charset="-128"/>
              </a:defRPr>
            </a:lvl2pPr>
            <a:lvl3pPr marL="1143000" indent="-228600">
              <a:defRPr sz="1200">
                <a:solidFill>
                  <a:schemeClr val="tx1"/>
                </a:solidFill>
                <a:latin typeface="Calibri" pitchFamily="34" charset="0"/>
                <a:ea typeface="MS PGothic" pitchFamily="34" charset="-128"/>
              </a:defRPr>
            </a:lvl3pPr>
            <a:lvl4pPr marL="1600200" indent="-228600">
              <a:defRPr sz="1200">
                <a:solidFill>
                  <a:schemeClr val="tx1"/>
                </a:solidFill>
                <a:latin typeface="Calibri" pitchFamily="34" charset="0"/>
                <a:ea typeface="MS PGothic" pitchFamily="34" charset="-128"/>
              </a:defRPr>
            </a:lvl4pPr>
            <a:lvl5pPr marL="2057400" indent="-228600">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fld id="{675BE039-B187-42EF-A46F-DB3F0454B1B3}" type="slidenum">
              <a:rPr lang="en-US"/>
              <a:pPr/>
              <a:t>7</a:t>
            </a:fld>
            <a:endParaRPr lang="en-US" dirty="0"/>
          </a:p>
        </p:txBody>
      </p:sp>
    </p:spTree>
    <p:extLst>
      <p:ext uri="{BB962C8B-B14F-4D97-AF65-F5344CB8AC3E}">
        <p14:creationId xmlns:p14="http://schemas.microsoft.com/office/powerpoint/2010/main" val="4241960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MS PGothic" pitchFamily="34" charset="-128"/>
              </a:defRPr>
            </a:lvl1pPr>
            <a:lvl2pPr marL="742950" indent="-285750">
              <a:defRPr sz="1200">
                <a:solidFill>
                  <a:schemeClr val="tx1"/>
                </a:solidFill>
                <a:latin typeface="Calibri" pitchFamily="34" charset="0"/>
                <a:ea typeface="MS PGothic" pitchFamily="34" charset="-128"/>
              </a:defRPr>
            </a:lvl2pPr>
            <a:lvl3pPr marL="1143000" indent="-228600">
              <a:defRPr sz="1200">
                <a:solidFill>
                  <a:schemeClr val="tx1"/>
                </a:solidFill>
                <a:latin typeface="Calibri" pitchFamily="34" charset="0"/>
                <a:ea typeface="MS PGothic" pitchFamily="34" charset="-128"/>
              </a:defRPr>
            </a:lvl3pPr>
            <a:lvl4pPr marL="1600200" indent="-228600">
              <a:defRPr sz="1200">
                <a:solidFill>
                  <a:schemeClr val="tx1"/>
                </a:solidFill>
                <a:latin typeface="Calibri" pitchFamily="34" charset="0"/>
                <a:ea typeface="MS PGothic" pitchFamily="34" charset="-128"/>
              </a:defRPr>
            </a:lvl4pPr>
            <a:lvl5pPr marL="2057400" indent="-228600">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fld id="{D5B9BA7D-3A80-4818-8989-AEE021937CF5}" type="slidenum">
              <a:rPr lang="en-US"/>
              <a:pPr/>
              <a:t>8</a:t>
            </a:fld>
            <a:endParaRPr lang="en-US" dirty="0"/>
          </a:p>
        </p:txBody>
      </p:sp>
    </p:spTree>
    <p:extLst>
      <p:ext uri="{BB962C8B-B14F-4D97-AF65-F5344CB8AC3E}">
        <p14:creationId xmlns:p14="http://schemas.microsoft.com/office/powerpoint/2010/main" val="983139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MS PGothic" pitchFamily="34" charset="-128"/>
              </a:defRPr>
            </a:lvl1pPr>
            <a:lvl2pPr marL="742950" indent="-285750">
              <a:defRPr sz="1200">
                <a:solidFill>
                  <a:schemeClr val="tx1"/>
                </a:solidFill>
                <a:latin typeface="Calibri" pitchFamily="34" charset="0"/>
                <a:ea typeface="MS PGothic" pitchFamily="34" charset="-128"/>
              </a:defRPr>
            </a:lvl2pPr>
            <a:lvl3pPr marL="1143000" indent="-228600">
              <a:defRPr sz="1200">
                <a:solidFill>
                  <a:schemeClr val="tx1"/>
                </a:solidFill>
                <a:latin typeface="Calibri" pitchFamily="34" charset="0"/>
                <a:ea typeface="MS PGothic" pitchFamily="34" charset="-128"/>
              </a:defRPr>
            </a:lvl3pPr>
            <a:lvl4pPr marL="1600200" indent="-228600">
              <a:defRPr sz="1200">
                <a:solidFill>
                  <a:schemeClr val="tx1"/>
                </a:solidFill>
                <a:latin typeface="Calibri" pitchFamily="34" charset="0"/>
                <a:ea typeface="MS PGothic" pitchFamily="34" charset="-128"/>
              </a:defRPr>
            </a:lvl4pPr>
            <a:lvl5pPr marL="2057400" indent="-228600">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fld id="{007A0720-032A-4005-AF7A-3F42F7D0DEC8}" type="slidenum">
              <a:rPr lang="en-US"/>
              <a:pPr/>
              <a:t>9</a:t>
            </a:fld>
            <a:endParaRPr lang="en-US" dirty="0"/>
          </a:p>
        </p:txBody>
      </p:sp>
    </p:spTree>
    <p:extLst>
      <p:ext uri="{BB962C8B-B14F-4D97-AF65-F5344CB8AC3E}">
        <p14:creationId xmlns:p14="http://schemas.microsoft.com/office/powerpoint/2010/main" val="3205853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66F131-B27C-7C4B-9D61-D276B291519F}" type="datetimeFigureOut">
              <a:rPr lang="en-US" smtClean="0"/>
              <a:t>4/27/15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CAF7B-575A-CB4E-A130-B31088E570AF}" type="slidenum">
              <a:rPr lang="en-US" smtClean="0"/>
              <a:t>‹#›</a:t>
            </a:fld>
            <a:endParaRPr lang="en-US"/>
          </a:p>
        </p:txBody>
      </p:sp>
    </p:spTree>
    <p:extLst>
      <p:ext uri="{BB962C8B-B14F-4D97-AF65-F5344CB8AC3E}">
        <p14:creationId xmlns:p14="http://schemas.microsoft.com/office/powerpoint/2010/main" val="47183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6F131-B27C-7C4B-9D61-D276B291519F}" type="datetimeFigureOut">
              <a:rPr lang="en-US" smtClean="0"/>
              <a:t>4/27/15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CAF7B-575A-CB4E-A130-B31088E570AF}" type="slidenum">
              <a:rPr lang="en-US" smtClean="0"/>
              <a:t>‹#›</a:t>
            </a:fld>
            <a:endParaRPr lang="en-US"/>
          </a:p>
        </p:txBody>
      </p:sp>
    </p:spTree>
    <p:extLst>
      <p:ext uri="{BB962C8B-B14F-4D97-AF65-F5344CB8AC3E}">
        <p14:creationId xmlns:p14="http://schemas.microsoft.com/office/powerpoint/2010/main" val="64633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6F131-B27C-7C4B-9D61-D276B291519F}" type="datetimeFigureOut">
              <a:rPr lang="en-US" smtClean="0"/>
              <a:t>4/27/15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CAF7B-575A-CB4E-A130-B31088E570AF}" type="slidenum">
              <a:rPr lang="en-US" smtClean="0"/>
              <a:t>‹#›</a:t>
            </a:fld>
            <a:endParaRPr lang="en-US"/>
          </a:p>
        </p:txBody>
      </p:sp>
    </p:spTree>
    <p:extLst>
      <p:ext uri="{BB962C8B-B14F-4D97-AF65-F5344CB8AC3E}">
        <p14:creationId xmlns:p14="http://schemas.microsoft.com/office/powerpoint/2010/main" val="1642558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31460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314608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314608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314608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314608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314608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3146088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31460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6F131-B27C-7C4B-9D61-D276B291519F}" type="datetimeFigureOut">
              <a:rPr lang="en-US" smtClean="0"/>
              <a:t>4/27/15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CAF7B-575A-CB4E-A130-B31088E570AF}" type="slidenum">
              <a:rPr lang="en-US" smtClean="0"/>
              <a:t>‹#›</a:t>
            </a:fld>
            <a:endParaRPr lang="en-US"/>
          </a:p>
        </p:txBody>
      </p:sp>
    </p:spTree>
    <p:extLst>
      <p:ext uri="{BB962C8B-B14F-4D97-AF65-F5344CB8AC3E}">
        <p14:creationId xmlns:p14="http://schemas.microsoft.com/office/powerpoint/2010/main" val="1659891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314608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141655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314608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3146088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31460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66F131-B27C-7C4B-9D61-D276B291519F}" type="datetimeFigureOut">
              <a:rPr lang="en-US" smtClean="0"/>
              <a:t>4/27/15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CAF7B-575A-CB4E-A130-B31088E570AF}" type="slidenum">
              <a:rPr lang="en-US" smtClean="0"/>
              <a:t>‹#›</a:t>
            </a:fld>
            <a:endParaRPr lang="en-US"/>
          </a:p>
        </p:txBody>
      </p:sp>
    </p:spTree>
    <p:extLst>
      <p:ext uri="{BB962C8B-B14F-4D97-AF65-F5344CB8AC3E}">
        <p14:creationId xmlns:p14="http://schemas.microsoft.com/office/powerpoint/2010/main" val="278009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66F131-B27C-7C4B-9D61-D276B291519F}" type="datetimeFigureOut">
              <a:rPr lang="en-US" smtClean="0"/>
              <a:t>4/27/15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CAF7B-575A-CB4E-A130-B31088E570AF}" type="slidenum">
              <a:rPr lang="en-US" smtClean="0"/>
              <a:t>‹#›</a:t>
            </a:fld>
            <a:endParaRPr lang="en-US"/>
          </a:p>
        </p:txBody>
      </p:sp>
    </p:spTree>
    <p:extLst>
      <p:ext uri="{BB962C8B-B14F-4D97-AF65-F5344CB8AC3E}">
        <p14:creationId xmlns:p14="http://schemas.microsoft.com/office/powerpoint/2010/main" val="15068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66F131-B27C-7C4B-9D61-D276B291519F}" type="datetimeFigureOut">
              <a:rPr lang="en-US" smtClean="0"/>
              <a:t>4/27/15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0CAF7B-575A-CB4E-A130-B31088E570AF}" type="slidenum">
              <a:rPr lang="en-US" smtClean="0"/>
              <a:t>‹#›</a:t>
            </a:fld>
            <a:endParaRPr lang="en-US"/>
          </a:p>
        </p:txBody>
      </p:sp>
    </p:spTree>
    <p:extLst>
      <p:ext uri="{BB962C8B-B14F-4D97-AF65-F5344CB8AC3E}">
        <p14:creationId xmlns:p14="http://schemas.microsoft.com/office/powerpoint/2010/main" val="213484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66F131-B27C-7C4B-9D61-D276B291519F}" type="datetimeFigureOut">
              <a:rPr lang="en-US" smtClean="0"/>
              <a:t>4/27/15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0CAF7B-575A-CB4E-A130-B31088E570AF}" type="slidenum">
              <a:rPr lang="en-US" smtClean="0"/>
              <a:t>‹#›</a:t>
            </a:fld>
            <a:endParaRPr lang="en-US"/>
          </a:p>
        </p:txBody>
      </p:sp>
    </p:spTree>
    <p:extLst>
      <p:ext uri="{BB962C8B-B14F-4D97-AF65-F5344CB8AC3E}">
        <p14:creationId xmlns:p14="http://schemas.microsoft.com/office/powerpoint/2010/main" val="175081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6F131-B27C-7C4B-9D61-D276B291519F}" type="datetimeFigureOut">
              <a:rPr lang="en-US" smtClean="0"/>
              <a:t>4/27/15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0CAF7B-575A-CB4E-A130-B31088E570AF}" type="slidenum">
              <a:rPr lang="en-US" smtClean="0"/>
              <a:t>‹#›</a:t>
            </a:fld>
            <a:endParaRPr lang="en-US"/>
          </a:p>
        </p:txBody>
      </p:sp>
    </p:spTree>
    <p:extLst>
      <p:ext uri="{BB962C8B-B14F-4D97-AF65-F5344CB8AC3E}">
        <p14:creationId xmlns:p14="http://schemas.microsoft.com/office/powerpoint/2010/main" val="472588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66F131-B27C-7C4B-9D61-D276B291519F}" type="datetimeFigureOut">
              <a:rPr lang="en-US" smtClean="0"/>
              <a:t>4/27/15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CAF7B-575A-CB4E-A130-B31088E570AF}" type="slidenum">
              <a:rPr lang="en-US" smtClean="0"/>
              <a:t>‹#›</a:t>
            </a:fld>
            <a:endParaRPr lang="en-US"/>
          </a:p>
        </p:txBody>
      </p:sp>
    </p:spTree>
    <p:extLst>
      <p:ext uri="{BB962C8B-B14F-4D97-AF65-F5344CB8AC3E}">
        <p14:creationId xmlns:p14="http://schemas.microsoft.com/office/powerpoint/2010/main" val="42543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66F131-B27C-7C4B-9D61-D276B291519F}" type="datetimeFigureOut">
              <a:rPr lang="en-US" smtClean="0"/>
              <a:t>4/27/15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CAF7B-575A-CB4E-A130-B31088E570AF}" type="slidenum">
              <a:rPr lang="en-US" smtClean="0"/>
              <a:t>‹#›</a:t>
            </a:fld>
            <a:endParaRPr lang="en-US"/>
          </a:p>
        </p:txBody>
      </p:sp>
    </p:spTree>
    <p:extLst>
      <p:ext uri="{BB962C8B-B14F-4D97-AF65-F5344CB8AC3E}">
        <p14:creationId xmlns:p14="http://schemas.microsoft.com/office/powerpoint/2010/main" val="166382141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6F131-B27C-7C4B-9D61-D276B291519F}" type="datetimeFigureOut">
              <a:rPr lang="en-US" smtClean="0"/>
              <a:t>4/27/15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F7B-575A-CB4E-A130-B31088E570AF}" type="slidenum">
              <a:rPr lang="en-US" smtClean="0"/>
              <a:t>‹#›</a:t>
            </a:fld>
            <a:endParaRPr lang="en-US"/>
          </a:p>
        </p:txBody>
      </p:sp>
    </p:spTree>
    <p:extLst>
      <p:ext uri="{BB962C8B-B14F-4D97-AF65-F5344CB8AC3E}">
        <p14:creationId xmlns:p14="http://schemas.microsoft.com/office/powerpoint/2010/main" val="3627134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5Cgayatri3x.mp3" TargetMode="External"/><Relationship Id="rId4" Type="http://schemas.openxmlformats.org/officeDocument/2006/relationships/image" Target="../media/image3.jpeg"/><Relationship Id="rId5" Type="http://schemas.openxmlformats.org/officeDocument/2006/relationships/hyperlink" Target="..%5C..%5CPossible%20Music%20interludes%5C1%20-%20Radiosai-Ringtone-Om-Namah-Shivaya.mp3" TargetMode="External"/><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228600" y="800100"/>
            <a:ext cx="8763000" cy="4000500"/>
          </a:xfrm>
          <a:prstGeom prst="rect">
            <a:avLst/>
          </a:prstGeom>
          <a:noFill/>
          <a:ln w="9525">
            <a:noFill/>
            <a:miter lim="800000"/>
            <a:headEnd/>
            <a:tailEnd/>
          </a:ln>
        </p:spPr>
        <p:txBody>
          <a:bodyPr>
            <a:spAutoFit/>
          </a:bodyPr>
          <a:lstStyle/>
          <a:p>
            <a:pPr algn="ctr" eaLnBrk="1" hangingPunct="1">
              <a:spcBef>
                <a:spcPts val="600"/>
              </a:spcBef>
              <a:defRPr/>
            </a:pPr>
            <a:r>
              <a:rPr lang="en-US" sz="2800" b="1" dirty="0">
                <a:latin typeface="Arial" pitchFamily="34" charset="0"/>
                <a:ea typeface="+mn-ea"/>
                <a:cs typeface="Arial" pitchFamily="34" charset="0"/>
              </a:rPr>
              <a:t>Om </a:t>
            </a:r>
            <a:r>
              <a:rPr lang="en-US" sz="2800" b="1" dirty="0" err="1">
                <a:latin typeface="Arial" pitchFamily="34" charset="0"/>
                <a:ea typeface="+mn-ea"/>
                <a:cs typeface="Arial" pitchFamily="34" charset="0"/>
              </a:rPr>
              <a:t>Tatsat</a:t>
            </a:r>
            <a:r>
              <a:rPr lang="en-US" sz="2800" b="1" dirty="0">
                <a:latin typeface="Arial" pitchFamily="34" charset="0"/>
                <a:ea typeface="+mn-ea"/>
                <a:cs typeface="Arial" pitchFamily="34" charset="0"/>
              </a:rPr>
              <a:t> Sri </a:t>
            </a:r>
            <a:r>
              <a:rPr lang="en-US" sz="2800" b="1" dirty="0" err="1">
                <a:latin typeface="Arial" pitchFamily="34" charset="0"/>
                <a:ea typeface="+mn-ea"/>
                <a:cs typeface="Arial" pitchFamily="34" charset="0"/>
              </a:rPr>
              <a:t>Narayana</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Tu</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Purushottama</a:t>
            </a:r>
            <a:r>
              <a:rPr lang="en-US" sz="2800" b="1" dirty="0">
                <a:latin typeface="Arial" pitchFamily="34" charset="0"/>
                <a:ea typeface="+mn-ea"/>
                <a:cs typeface="Arial" pitchFamily="34" charset="0"/>
              </a:rPr>
              <a:t> Guru </a:t>
            </a:r>
            <a:r>
              <a:rPr lang="en-US" sz="2800" b="1" dirty="0" err="1">
                <a:latin typeface="Arial" pitchFamily="34" charset="0"/>
                <a:ea typeface="+mn-ea"/>
                <a:cs typeface="Arial" pitchFamily="34" charset="0"/>
              </a:rPr>
              <a:t>Tu</a:t>
            </a:r>
            <a:endParaRPr lang="en-US" sz="2800" b="1" dirty="0">
              <a:latin typeface="Arial" pitchFamily="34" charset="0"/>
              <a:ea typeface="+mn-ea"/>
              <a:cs typeface="Arial" pitchFamily="34" charset="0"/>
            </a:endParaRPr>
          </a:p>
          <a:p>
            <a:pPr algn="ctr" eaLnBrk="1" hangingPunct="1">
              <a:spcBef>
                <a:spcPts val="600"/>
              </a:spcBef>
              <a:defRPr/>
            </a:pPr>
            <a:r>
              <a:rPr lang="en-US" sz="2800" b="1" dirty="0" err="1">
                <a:latin typeface="Arial" pitchFamily="34" charset="0"/>
                <a:ea typeface="+mn-ea"/>
                <a:cs typeface="Arial" pitchFamily="34" charset="0"/>
              </a:rPr>
              <a:t>Siddha</a:t>
            </a:r>
            <a:r>
              <a:rPr lang="en-US" sz="2800" b="1" dirty="0">
                <a:latin typeface="Arial" pitchFamily="34" charset="0"/>
                <a:ea typeface="+mn-ea"/>
                <a:cs typeface="Arial" pitchFamily="34" charset="0"/>
              </a:rPr>
              <a:t> Buddha </a:t>
            </a:r>
            <a:r>
              <a:rPr lang="en-US" sz="2800" b="1" dirty="0" err="1">
                <a:latin typeface="Arial" pitchFamily="34" charset="0"/>
                <a:ea typeface="+mn-ea"/>
                <a:cs typeface="Arial" pitchFamily="34" charset="0"/>
              </a:rPr>
              <a:t>Tu</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Skanda</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Vinayaka</a:t>
            </a:r>
            <a:r>
              <a:rPr lang="en-US" sz="2800" b="1" dirty="0">
                <a:latin typeface="Arial" pitchFamily="34" charset="0"/>
                <a:ea typeface="+mn-ea"/>
                <a:cs typeface="Arial" pitchFamily="34" charset="0"/>
              </a:rPr>
              <a:t>, </a:t>
            </a:r>
          </a:p>
          <a:p>
            <a:pPr algn="ctr" eaLnBrk="1" hangingPunct="1">
              <a:spcBef>
                <a:spcPts val="600"/>
              </a:spcBef>
              <a:defRPr/>
            </a:pPr>
            <a:r>
              <a:rPr lang="en-US" sz="2800" b="1" dirty="0" err="1">
                <a:latin typeface="Arial" pitchFamily="34" charset="0"/>
                <a:ea typeface="+mn-ea"/>
                <a:cs typeface="Arial" pitchFamily="34" charset="0"/>
              </a:rPr>
              <a:t>Savita</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Pavaka</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Tu</a:t>
            </a:r>
            <a:endParaRPr lang="en-US" sz="2800" b="1" dirty="0">
              <a:latin typeface="Arial" pitchFamily="34" charset="0"/>
              <a:ea typeface="+mn-ea"/>
              <a:cs typeface="Arial" pitchFamily="34" charset="0"/>
            </a:endParaRPr>
          </a:p>
          <a:p>
            <a:pPr algn="ctr" eaLnBrk="1" hangingPunct="1">
              <a:spcBef>
                <a:spcPts val="600"/>
              </a:spcBef>
              <a:defRPr/>
            </a:pPr>
            <a:r>
              <a:rPr lang="en-US" sz="2800" b="1" dirty="0">
                <a:latin typeface="Arial" pitchFamily="34" charset="0"/>
                <a:ea typeface="+mn-ea"/>
                <a:cs typeface="Arial" pitchFamily="34" charset="0"/>
              </a:rPr>
              <a:t>Brahma Mazda </a:t>
            </a:r>
            <a:r>
              <a:rPr lang="en-US" sz="2800" b="1" dirty="0" err="1">
                <a:latin typeface="Arial" pitchFamily="34" charset="0"/>
                <a:ea typeface="+mn-ea"/>
                <a:cs typeface="Arial" pitchFamily="34" charset="0"/>
              </a:rPr>
              <a:t>Tu</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Yehova</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Shakti</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Tu</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Yesu</a:t>
            </a:r>
            <a:r>
              <a:rPr lang="en-US" sz="2800" b="1" dirty="0">
                <a:latin typeface="Arial" pitchFamily="34" charset="0"/>
                <a:ea typeface="+mn-ea"/>
                <a:cs typeface="Arial" pitchFamily="34" charset="0"/>
              </a:rPr>
              <a:t> Pita </a:t>
            </a:r>
            <a:r>
              <a:rPr lang="en-US" sz="2800" b="1" dirty="0" err="1">
                <a:latin typeface="Arial" pitchFamily="34" charset="0"/>
                <a:ea typeface="+mn-ea"/>
                <a:cs typeface="Arial" pitchFamily="34" charset="0"/>
              </a:rPr>
              <a:t>Prabhu</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Tu</a:t>
            </a:r>
            <a:endParaRPr lang="en-US" sz="2800" b="1" dirty="0">
              <a:latin typeface="Arial" pitchFamily="34" charset="0"/>
              <a:ea typeface="+mn-ea"/>
              <a:cs typeface="Arial" pitchFamily="34" charset="0"/>
            </a:endParaRPr>
          </a:p>
          <a:p>
            <a:pPr algn="ctr" eaLnBrk="1" hangingPunct="1">
              <a:spcBef>
                <a:spcPts val="600"/>
              </a:spcBef>
              <a:defRPr/>
            </a:pPr>
            <a:r>
              <a:rPr lang="en-US" sz="2800" b="1" dirty="0" err="1">
                <a:latin typeface="Arial" pitchFamily="34" charset="0"/>
                <a:ea typeface="+mn-ea"/>
                <a:cs typeface="Arial" pitchFamily="34" charset="0"/>
              </a:rPr>
              <a:t>Rudra</a:t>
            </a:r>
            <a:r>
              <a:rPr lang="en-US" sz="2800" b="1" dirty="0">
                <a:latin typeface="Arial" pitchFamily="34" charset="0"/>
                <a:ea typeface="+mn-ea"/>
                <a:cs typeface="Arial" pitchFamily="34" charset="0"/>
              </a:rPr>
              <a:t> Vishnu </a:t>
            </a:r>
            <a:r>
              <a:rPr lang="en-US" sz="2800" b="1" dirty="0" err="1">
                <a:latin typeface="Arial" pitchFamily="34" charset="0"/>
                <a:ea typeface="+mn-ea"/>
                <a:cs typeface="Arial" pitchFamily="34" charset="0"/>
              </a:rPr>
              <a:t>Tu</a:t>
            </a:r>
            <a:r>
              <a:rPr lang="en-US" sz="2800" b="1" dirty="0">
                <a:latin typeface="Arial" pitchFamily="34" charset="0"/>
                <a:ea typeface="+mn-ea"/>
                <a:cs typeface="Arial" pitchFamily="34" charset="0"/>
              </a:rPr>
              <a:t>, Ramakrishna </a:t>
            </a:r>
            <a:r>
              <a:rPr lang="en-US" sz="2800" b="1" dirty="0" err="1">
                <a:latin typeface="Arial" pitchFamily="34" charset="0"/>
                <a:ea typeface="+mn-ea"/>
                <a:cs typeface="Arial" pitchFamily="34" charset="0"/>
              </a:rPr>
              <a:t>Tu</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Rahima</a:t>
            </a:r>
            <a:r>
              <a:rPr lang="en-US" sz="2800" b="1" dirty="0">
                <a:latin typeface="Arial" pitchFamily="34" charset="0"/>
                <a:ea typeface="+mn-ea"/>
                <a:cs typeface="Arial" pitchFamily="34" charset="0"/>
              </a:rPr>
              <a:t> Tao </a:t>
            </a:r>
            <a:r>
              <a:rPr lang="en-US" sz="2800" b="1" dirty="0" err="1">
                <a:latin typeface="Arial" pitchFamily="34" charset="0"/>
                <a:ea typeface="+mn-ea"/>
                <a:cs typeface="Arial" pitchFamily="34" charset="0"/>
              </a:rPr>
              <a:t>Tu</a:t>
            </a:r>
            <a:endParaRPr lang="en-US" sz="2800" b="1" dirty="0">
              <a:latin typeface="Arial" pitchFamily="34" charset="0"/>
              <a:ea typeface="+mn-ea"/>
              <a:cs typeface="Arial" pitchFamily="34" charset="0"/>
            </a:endParaRPr>
          </a:p>
          <a:p>
            <a:pPr algn="ctr" eaLnBrk="1" hangingPunct="1">
              <a:spcBef>
                <a:spcPts val="600"/>
              </a:spcBef>
              <a:defRPr/>
            </a:pPr>
            <a:r>
              <a:rPr lang="en-US" sz="2800" b="1" dirty="0" err="1">
                <a:latin typeface="Arial" pitchFamily="34" charset="0"/>
                <a:ea typeface="+mn-ea"/>
                <a:cs typeface="Arial" pitchFamily="34" charset="0"/>
              </a:rPr>
              <a:t>Vasudeva</a:t>
            </a:r>
            <a:r>
              <a:rPr lang="en-US" sz="2800" b="1" dirty="0">
                <a:latin typeface="Arial" pitchFamily="34" charset="0"/>
                <a:ea typeface="+mn-ea"/>
                <a:cs typeface="Arial" pitchFamily="34" charset="0"/>
              </a:rPr>
              <a:t> Go-</a:t>
            </a:r>
            <a:r>
              <a:rPr lang="en-US" sz="2800" b="1" dirty="0" err="1">
                <a:latin typeface="Arial" pitchFamily="34" charset="0"/>
                <a:ea typeface="+mn-ea"/>
                <a:cs typeface="Arial" pitchFamily="34" charset="0"/>
              </a:rPr>
              <a:t>Vishwarupa</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Tu</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Chidananda</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Hari</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Tu</a:t>
            </a:r>
            <a:endParaRPr lang="en-US" sz="2800" b="1" dirty="0">
              <a:latin typeface="Arial" pitchFamily="34" charset="0"/>
              <a:ea typeface="+mn-ea"/>
              <a:cs typeface="Arial" pitchFamily="34" charset="0"/>
            </a:endParaRPr>
          </a:p>
          <a:p>
            <a:pPr algn="ctr" eaLnBrk="1" hangingPunct="1">
              <a:spcBef>
                <a:spcPts val="600"/>
              </a:spcBef>
              <a:defRPr/>
            </a:pPr>
            <a:r>
              <a:rPr lang="en-US" sz="2800" b="1" dirty="0" err="1">
                <a:latin typeface="Arial" pitchFamily="34" charset="0"/>
                <a:ea typeface="+mn-ea"/>
                <a:cs typeface="Arial" pitchFamily="34" charset="0"/>
              </a:rPr>
              <a:t>Advitiya</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Tu</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Akala</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Nirbhaya</a:t>
            </a:r>
            <a:r>
              <a:rPr lang="en-US" sz="2800" b="1" dirty="0">
                <a:latin typeface="Arial" pitchFamily="34" charset="0"/>
                <a:ea typeface="+mn-ea"/>
                <a:cs typeface="Arial" pitchFamily="34" charset="0"/>
              </a:rPr>
              <a:t> </a:t>
            </a:r>
            <a:r>
              <a:rPr lang="en-US" sz="2800" b="1" dirty="0" err="1">
                <a:latin typeface="Arial" pitchFamily="34" charset="0"/>
                <a:ea typeface="+mn-ea"/>
                <a:cs typeface="Arial" pitchFamily="34" charset="0"/>
              </a:rPr>
              <a:t>Atmalinga</a:t>
            </a:r>
            <a:r>
              <a:rPr lang="en-US" sz="2800" b="1" dirty="0">
                <a:latin typeface="Arial" pitchFamily="34" charset="0"/>
                <a:ea typeface="+mn-ea"/>
                <a:cs typeface="Arial" pitchFamily="34" charset="0"/>
              </a:rPr>
              <a:t> Shiva </a:t>
            </a:r>
            <a:r>
              <a:rPr lang="en-US" sz="2800" b="1" dirty="0" err="1">
                <a:latin typeface="Arial" pitchFamily="34" charset="0"/>
                <a:ea typeface="+mn-ea"/>
                <a:cs typeface="Arial" pitchFamily="34" charset="0"/>
              </a:rPr>
              <a:t>Tu</a:t>
            </a:r>
            <a:endParaRPr lang="en-US" sz="2800" b="1" dirty="0">
              <a:latin typeface="Arial" pitchFamily="34" charset="0"/>
              <a:ea typeface="+mn-ea"/>
              <a:cs typeface="Arial" pitchFamily="34" charset="0"/>
            </a:endParaRPr>
          </a:p>
        </p:txBody>
      </p:sp>
      <p:sp>
        <p:nvSpPr>
          <p:cNvPr id="39939" name="TextBox 3"/>
          <p:cNvSpPr txBox="1">
            <a:spLocks noChangeArrowheads="1"/>
          </p:cNvSpPr>
          <p:nvPr/>
        </p:nvSpPr>
        <p:spPr bwMode="auto">
          <a:xfrm>
            <a:off x="0" y="6076950"/>
            <a:ext cx="9144000" cy="461963"/>
          </a:xfrm>
          <a:prstGeom prst="rect">
            <a:avLst/>
          </a:prstGeom>
          <a:noFill/>
          <a:ln w="9525">
            <a:noFill/>
            <a:miter lim="800000"/>
            <a:headEnd/>
            <a:tailEnd/>
          </a:ln>
        </p:spPr>
        <p:txBody>
          <a:bodyPr>
            <a:spAutoFit/>
          </a:bodyPr>
          <a:lstStyle/>
          <a:p>
            <a:pPr algn="ctr" eaLnBrk="1" hangingPunct="1"/>
            <a:r>
              <a:rPr lang="en-US" sz="2400" b="1" dirty="0" err="1" smtClean="0">
                <a:solidFill>
                  <a:srgbClr val="FF0000"/>
                </a:solidFill>
              </a:rPr>
              <a:t>Sai</a:t>
            </a:r>
            <a:r>
              <a:rPr lang="en-US" sz="2400" b="1" dirty="0" smtClean="0">
                <a:solidFill>
                  <a:srgbClr val="FF0000"/>
                </a:solidFill>
              </a:rPr>
              <a:t> </a:t>
            </a:r>
            <a:r>
              <a:rPr lang="en-US" sz="2400" b="1" dirty="0" err="1" smtClean="0">
                <a:solidFill>
                  <a:srgbClr val="FF0000"/>
                </a:solidFill>
              </a:rPr>
              <a:t>Gayathri</a:t>
            </a:r>
            <a:r>
              <a:rPr lang="en-US" sz="2400" b="1" dirty="0" smtClean="0">
                <a:solidFill>
                  <a:srgbClr val="FF0000"/>
                </a:solidFill>
              </a:rPr>
              <a:t> (3x)</a:t>
            </a:r>
            <a:endParaRPr lang="en-US" sz="2400" b="1" dirty="0">
              <a:solidFill>
                <a:srgbClr val="FF0000"/>
              </a:solidFill>
            </a:endParaRPr>
          </a:p>
        </p:txBody>
      </p:sp>
      <p:sp>
        <p:nvSpPr>
          <p:cNvPr id="6" name="Rectangle 11"/>
          <p:cNvSpPr>
            <a:spLocks noChangeArrowheads="1"/>
          </p:cNvSpPr>
          <p:nvPr/>
        </p:nvSpPr>
        <p:spPr bwMode="auto">
          <a:xfrm>
            <a:off x="3810000" y="152400"/>
            <a:ext cx="1676400" cy="533400"/>
          </a:xfrm>
          <a:prstGeom prst="rect">
            <a:avLst/>
          </a:prstGeom>
          <a:noFill/>
          <a:ln w="9525">
            <a:noFill/>
            <a:miter lim="800000"/>
            <a:headEnd/>
            <a:tailEnd/>
          </a:ln>
        </p:spPr>
        <p:txBody>
          <a:bodyPr/>
          <a:lstStyle/>
          <a:p>
            <a:pPr algn="ctr" eaLnBrk="1" hangingPunct="1">
              <a:spcBef>
                <a:spcPct val="20000"/>
              </a:spcBef>
            </a:pPr>
            <a:r>
              <a:rPr lang="en-US" sz="3200" b="1" i="1" dirty="0">
                <a:solidFill>
                  <a:srgbClr val="0000FF"/>
                </a:solidFill>
              </a:rPr>
              <a:t>UNISON</a:t>
            </a:r>
          </a:p>
        </p:txBody>
      </p:sp>
    </p:spTree>
    <p:extLst>
      <p:ext uri="{BB962C8B-B14F-4D97-AF65-F5344CB8AC3E}">
        <p14:creationId xmlns:p14="http://schemas.microsoft.com/office/powerpoint/2010/main" val="316445657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0" y="0"/>
            <a:chExt cx="9144000" cy="6858000"/>
          </a:xfrm>
        </p:grpSpPr>
        <p:sp>
          <p:nvSpPr>
            <p:cNvPr id="9" name="Rectangle 8"/>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98" name="Rectangle 10"/>
            <p:cNvSpPr>
              <a:spLocks noChangeArrowheads="1"/>
            </p:cNvSpPr>
            <p:nvPr/>
          </p:nvSpPr>
          <p:spPr bwMode="auto">
            <a:xfrm>
              <a:off x="228600" y="1905000"/>
              <a:ext cx="8686800"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ts val="600"/>
                </a:spcBef>
              </a:pPr>
              <a:r>
                <a:rPr lang="en-US" sz="3400" b="1" dirty="0">
                  <a:solidFill>
                    <a:schemeClr val="bg1"/>
                  </a:solidFill>
                </a:rPr>
                <a:t>Omkaara Roopa Ojaswi O Saayi Mahadeva </a:t>
              </a:r>
            </a:p>
            <a:p>
              <a:pPr algn="ctr" eaLnBrk="1" hangingPunct="1">
                <a:spcBef>
                  <a:spcPts val="600"/>
                </a:spcBef>
              </a:pPr>
              <a:r>
                <a:rPr lang="en-US" sz="3400" b="1" dirty="0">
                  <a:solidFill>
                    <a:schemeClr val="bg1"/>
                  </a:solidFill>
                </a:rPr>
                <a:t>Sathya Saayi Mahadeva </a:t>
              </a:r>
            </a:p>
            <a:p>
              <a:pPr algn="ctr" eaLnBrk="1" hangingPunct="1">
                <a:spcBef>
                  <a:spcPts val="600"/>
                </a:spcBef>
              </a:pPr>
              <a:r>
                <a:rPr lang="en-US" sz="3400" b="1" dirty="0">
                  <a:solidFill>
                    <a:schemeClr val="bg1"/>
                  </a:solidFill>
                </a:rPr>
                <a:t>Mangala (H)Aarathi  Anduko (2x) </a:t>
              </a:r>
            </a:p>
            <a:p>
              <a:pPr algn="ctr" eaLnBrk="1" hangingPunct="1">
                <a:spcBef>
                  <a:spcPts val="600"/>
                </a:spcBef>
              </a:pPr>
              <a:r>
                <a:rPr lang="en-US" sz="3400" b="1" dirty="0">
                  <a:solidFill>
                    <a:schemeClr val="bg1"/>
                  </a:solidFill>
                </a:rPr>
                <a:t>Mandhara Giridhari </a:t>
              </a:r>
            </a:p>
            <a:p>
              <a:pPr algn="ctr" eaLnBrk="1" hangingPunct="1">
                <a:spcBef>
                  <a:spcPts val="600"/>
                </a:spcBef>
              </a:pPr>
              <a:r>
                <a:rPr lang="en-US" sz="3400" b="1" dirty="0">
                  <a:solidFill>
                    <a:schemeClr val="bg1"/>
                  </a:solidFill>
                </a:rPr>
                <a:t>Om Jaya Jagadeesa Harey</a:t>
              </a:r>
            </a:p>
          </p:txBody>
        </p:sp>
        <p:sp>
          <p:nvSpPr>
            <p:cNvPr id="55299" name="Rectangle 11"/>
            <p:cNvSpPr>
              <a:spLocks noChangeArrowheads="1"/>
            </p:cNvSpPr>
            <p:nvPr/>
          </p:nvSpPr>
          <p:spPr bwMode="auto">
            <a:xfrm>
              <a:off x="2971800" y="6172200"/>
              <a:ext cx="320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US" sz="2400" b="1" dirty="0">
                  <a:solidFill>
                    <a:srgbClr val="FF0000"/>
                  </a:solidFill>
                </a:rPr>
                <a:t>Narayana Narayana..</a:t>
              </a:r>
            </a:p>
          </p:txBody>
        </p:sp>
        <p:sp>
          <p:nvSpPr>
            <p:cNvPr id="55300" name="Rectangle 6"/>
            <p:cNvSpPr>
              <a:spLocks noChangeArrowheads="1"/>
            </p:cNvSpPr>
            <p:nvPr/>
          </p:nvSpPr>
          <p:spPr bwMode="auto">
            <a:xfrm>
              <a:off x="228600" y="4951413"/>
              <a:ext cx="8686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20000"/>
                </a:spcBef>
              </a:pPr>
              <a:r>
                <a:rPr lang="en-US" sz="2000" b="1" i="1" dirty="0">
                  <a:solidFill>
                    <a:srgbClr val="FFFF00"/>
                  </a:solidFill>
                </a:rPr>
                <a:t>O Splendorous One ! O Lord of Lords - Lord Sai  Thou Form is Pranava. We pray Thee to accept the auspicious waving of flame of light (signifying the removal of ignorance). Victory to Thee, O Lord of  the Universe, O Lord Giridhari who lifted the Mandhar mountain.</a:t>
              </a:r>
            </a:p>
          </p:txBody>
        </p:sp>
        <p:pic>
          <p:nvPicPr>
            <p:cNvPr id="55301" name="Picture 8" descr="dipa.gif (5523 bytes)"/>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312" y="990918"/>
              <a:ext cx="879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Rectangle 11"/>
            <p:cNvSpPr>
              <a:spLocks noChangeArrowheads="1"/>
            </p:cNvSpPr>
            <p:nvPr/>
          </p:nvSpPr>
          <p:spPr bwMode="auto">
            <a:xfrm>
              <a:off x="3733800" y="152400"/>
              <a:ext cx="167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US" sz="3200" b="1" i="1" dirty="0">
                  <a:solidFill>
                    <a:srgbClr val="0000FF"/>
                  </a:solidFill>
                </a:rPr>
                <a:t>UNISON</a:t>
              </a:r>
            </a:p>
          </p:txBody>
        </p:sp>
      </p:grpSp>
    </p:spTree>
    <p:extLst>
      <p:ext uri="{BB962C8B-B14F-4D97-AF65-F5344CB8AC3E}">
        <p14:creationId xmlns:p14="http://schemas.microsoft.com/office/powerpoint/2010/main" val="35687575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46" name="Rectangle 10"/>
          <p:cNvSpPr>
            <a:spLocks noChangeArrowheads="1"/>
          </p:cNvSpPr>
          <p:nvPr/>
        </p:nvSpPr>
        <p:spPr bwMode="auto">
          <a:xfrm>
            <a:off x="152400" y="1905000"/>
            <a:ext cx="8763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90000"/>
              </a:lnSpc>
              <a:spcBef>
                <a:spcPts val="600"/>
              </a:spcBef>
            </a:pPr>
            <a:r>
              <a:rPr lang="en-US" sz="3400" b="1" dirty="0">
                <a:solidFill>
                  <a:schemeClr val="bg1"/>
                </a:solidFill>
              </a:rPr>
              <a:t>Narayana Narayana Om </a:t>
            </a:r>
          </a:p>
          <a:p>
            <a:pPr algn="ctr" eaLnBrk="1" hangingPunct="1">
              <a:lnSpc>
                <a:spcPct val="90000"/>
              </a:lnSpc>
              <a:spcBef>
                <a:spcPts val="600"/>
              </a:spcBef>
            </a:pPr>
            <a:r>
              <a:rPr lang="en-US" sz="3400" b="1" dirty="0">
                <a:solidFill>
                  <a:schemeClr val="bg1"/>
                </a:solidFill>
              </a:rPr>
              <a:t>Sathya Narayana Narayana Narayana Om </a:t>
            </a:r>
          </a:p>
          <a:p>
            <a:pPr algn="ctr" eaLnBrk="1" hangingPunct="1">
              <a:lnSpc>
                <a:spcPct val="90000"/>
              </a:lnSpc>
              <a:spcBef>
                <a:spcPts val="600"/>
              </a:spcBef>
            </a:pPr>
            <a:r>
              <a:rPr lang="en-US" sz="3400" b="1" dirty="0">
                <a:solidFill>
                  <a:schemeClr val="bg1"/>
                </a:solidFill>
              </a:rPr>
              <a:t>Narayana Narayana Om </a:t>
            </a:r>
          </a:p>
          <a:p>
            <a:pPr algn="ctr" eaLnBrk="1" hangingPunct="1">
              <a:lnSpc>
                <a:spcPct val="90000"/>
              </a:lnSpc>
              <a:spcBef>
                <a:spcPts val="600"/>
              </a:spcBef>
            </a:pPr>
            <a:r>
              <a:rPr lang="en-US" sz="3400" b="1" dirty="0">
                <a:solidFill>
                  <a:schemeClr val="bg1"/>
                </a:solidFill>
              </a:rPr>
              <a:t>Sathya Narayana Narayana Om</a:t>
            </a:r>
          </a:p>
          <a:p>
            <a:pPr algn="ctr" eaLnBrk="1" hangingPunct="1">
              <a:lnSpc>
                <a:spcPct val="90000"/>
              </a:lnSpc>
              <a:spcBef>
                <a:spcPts val="600"/>
              </a:spcBef>
            </a:pPr>
            <a:r>
              <a:rPr lang="en-US" sz="3400" b="1" dirty="0">
                <a:solidFill>
                  <a:schemeClr val="bg1"/>
                </a:solidFill>
              </a:rPr>
              <a:t>Sathya Narayana Narayana Om</a:t>
            </a:r>
          </a:p>
          <a:p>
            <a:pPr algn="ctr" eaLnBrk="1" hangingPunct="1">
              <a:lnSpc>
                <a:spcPct val="90000"/>
              </a:lnSpc>
              <a:spcBef>
                <a:spcPts val="600"/>
              </a:spcBef>
            </a:pPr>
            <a:r>
              <a:rPr lang="en-US" sz="3400" b="1" dirty="0">
                <a:solidFill>
                  <a:schemeClr val="bg1"/>
                </a:solidFill>
              </a:rPr>
              <a:t>Om Jaya Sathguru Devaa (x3)</a:t>
            </a:r>
          </a:p>
          <a:p>
            <a:pPr algn="ctr" eaLnBrk="1" hangingPunct="1">
              <a:lnSpc>
                <a:spcPct val="90000"/>
              </a:lnSpc>
              <a:spcBef>
                <a:spcPts val="600"/>
              </a:spcBef>
            </a:pPr>
            <a:r>
              <a:rPr lang="en-US" sz="3400" b="1" dirty="0">
                <a:solidFill>
                  <a:schemeClr val="bg1"/>
                </a:solidFill>
              </a:rPr>
              <a:t>Om Shanthi Shanthi Shantihi!</a:t>
            </a:r>
          </a:p>
        </p:txBody>
      </p:sp>
      <p:sp>
        <p:nvSpPr>
          <p:cNvPr id="57347" name="Rectangle 11"/>
          <p:cNvSpPr>
            <a:spLocks noChangeArrowheads="1"/>
          </p:cNvSpPr>
          <p:nvPr/>
        </p:nvSpPr>
        <p:spPr bwMode="auto">
          <a:xfrm>
            <a:off x="2476500" y="6172200"/>
            <a:ext cx="411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US" sz="2400" b="1" dirty="0">
                <a:solidFill>
                  <a:srgbClr val="FF0000"/>
                </a:solidFill>
              </a:rPr>
              <a:t>Sacred Holy and Supreme..</a:t>
            </a:r>
          </a:p>
        </p:txBody>
      </p:sp>
      <p:sp>
        <p:nvSpPr>
          <p:cNvPr id="57348" name="Rectangle 6"/>
          <p:cNvSpPr>
            <a:spLocks noChangeArrowheads="1"/>
          </p:cNvSpPr>
          <p:nvPr/>
        </p:nvSpPr>
        <p:spPr bwMode="auto">
          <a:xfrm>
            <a:off x="228600" y="5486400"/>
            <a:ext cx="8610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20000"/>
              </a:spcBef>
            </a:pPr>
            <a:r>
              <a:rPr lang="en-US" sz="2000" b="1" i="1" dirty="0">
                <a:solidFill>
                  <a:srgbClr val="FFFF00"/>
                </a:solidFill>
              </a:rPr>
              <a:t>Chant the name of Lord Sathya Sai Narayana, Whose Form is Pranava (Om). Victory to Noble Teacher and Supreme Lord Sai, Sathya Sai.</a:t>
            </a:r>
          </a:p>
        </p:txBody>
      </p:sp>
      <p:sp>
        <p:nvSpPr>
          <p:cNvPr id="57350" name="Rectangle 11"/>
          <p:cNvSpPr>
            <a:spLocks noChangeArrowheads="1"/>
          </p:cNvSpPr>
          <p:nvPr/>
        </p:nvSpPr>
        <p:spPr bwMode="auto">
          <a:xfrm>
            <a:off x="3695700" y="152400"/>
            <a:ext cx="167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US" sz="3200" b="1" i="1" dirty="0">
                <a:solidFill>
                  <a:srgbClr val="0000FF"/>
                </a:solidFill>
              </a:rPr>
              <a:t>UNISON</a:t>
            </a:r>
          </a:p>
        </p:txBody>
      </p:sp>
      <p:pic>
        <p:nvPicPr>
          <p:cNvPr id="9" name="Picture 8" descr="dipa.gif (5523 bytes)"/>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1783" y="914718"/>
            <a:ext cx="879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12453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ChangeArrowheads="1"/>
          </p:cNvSpPr>
          <p:nvPr/>
        </p:nvSpPr>
        <p:spPr bwMode="auto">
          <a:xfrm>
            <a:off x="228600" y="990600"/>
            <a:ext cx="8610600" cy="2538413"/>
          </a:xfrm>
          <a:prstGeom prst="rect">
            <a:avLst/>
          </a:prstGeom>
          <a:noFill/>
          <a:ln w="9525">
            <a:noFill/>
            <a:miter lim="800000"/>
            <a:headEnd/>
            <a:tailEnd/>
          </a:ln>
        </p:spPr>
        <p:txBody>
          <a:bodyPr>
            <a:spAutoFit/>
          </a:bodyPr>
          <a:lstStyle/>
          <a:p>
            <a:pPr algn="ctr" eaLnBrk="1" hangingPunct="1">
              <a:lnSpc>
                <a:spcPct val="90000"/>
              </a:lnSpc>
              <a:spcBef>
                <a:spcPts val="600"/>
              </a:spcBef>
            </a:pPr>
            <a:r>
              <a:rPr lang="en-US" sz="3200" b="1" dirty="0">
                <a:cs typeface="Arial" charset="0"/>
              </a:rPr>
              <a:t>Sacred, holy and Supreme is Baba</a:t>
            </a:r>
            <a:r>
              <a:rPr lang="en-US" altLang="en-US" sz="3200" b="1" dirty="0">
                <a:cs typeface="Arial" charset="0"/>
              </a:rPr>
              <a:t>’</a:t>
            </a:r>
            <a:r>
              <a:rPr lang="en-US" sz="3200" b="1" dirty="0">
                <a:cs typeface="Arial" charset="0"/>
              </a:rPr>
              <a:t>s </a:t>
            </a:r>
            <a:r>
              <a:rPr lang="en-US" sz="3200" b="1" dirty="0" err="1">
                <a:cs typeface="Arial" charset="0"/>
              </a:rPr>
              <a:t>vibhuti</a:t>
            </a:r>
            <a:endParaRPr lang="en-US" sz="3200" b="1" dirty="0">
              <a:cs typeface="Arial" charset="0"/>
            </a:endParaRPr>
          </a:p>
          <a:p>
            <a:pPr algn="ctr" eaLnBrk="1" hangingPunct="1">
              <a:lnSpc>
                <a:spcPct val="90000"/>
              </a:lnSpc>
              <a:spcBef>
                <a:spcPts val="600"/>
              </a:spcBef>
            </a:pPr>
            <a:r>
              <a:rPr lang="en-US" sz="3200" b="1" dirty="0">
                <a:cs typeface="Arial" charset="0"/>
              </a:rPr>
              <a:t>Pouring forth in brilliant </a:t>
            </a:r>
            <a:r>
              <a:rPr lang="en-US" sz="3200" b="1" dirty="0" smtClean="0">
                <a:cs typeface="Arial" charset="0"/>
              </a:rPr>
              <a:t>stream </a:t>
            </a:r>
            <a:r>
              <a:rPr lang="en-US" sz="3200" b="1" dirty="0">
                <a:cs typeface="Arial" charset="0"/>
              </a:rPr>
              <a:t>– this play of </a:t>
            </a:r>
            <a:r>
              <a:rPr lang="en-US" sz="3200" b="1" dirty="0" err="1">
                <a:cs typeface="Arial" charset="0"/>
              </a:rPr>
              <a:t>vibhuti</a:t>
            </a:r>
            <a:endParaRPr lang="en-US" sz="3200" b="1" dirty="0">
              <a:cs typeface="Arial" charset="0"/>
            </a:endParaRPr>
          </a:p>
          <a:p>
            <a:pPr algn="ctr" eaLnBrk="1" hangingPunct="1">
              <a:lnSpc>
                <a:spcPct val="90000"/>
              </a:lnSpc>
              <a:spcBef>
                <a:spcPts val="600"/>
              </a:spcBef>
            </a:pPr>
            <a:r>
              <a:rPr lang="en-US" sz="3200" b="1" dirty="0">
                <a:cs typeface="Arial" charset="0"/>
              </a:rPr>
              <a:t>So auspicious is its might, it grants liberation</a:t>
            </a:r>
          </a:p>
          <a:p>
            <a:pPr algn="ctr" eaLnBrk="1" hangingPunct="1">
              <a:lnSpc>
                <a:spcPct val="90000"/>
              </a:lnSpc>
              <a:spcBef>
                <a:spcPts val="600"/>
              </a:spcBef>
            </a:pPr>
            <a:r>
              <a:rPr lang="en-US" sz="3200" b="1" dirty="0">
                <a:cs typeface="Arial" charset="0"/>
              </a:rPr>
              <a:t>Baba</a:t>
            </a:r>
            <a:r>
              <a:rPr lang="en-US" altLang="en-US" sz="3200" b="1" dirty="0">
                <a:cs typeface="Arial" charset="0"/>
              </a:rPr>
              <a:t>’</a:t>
            </a:r>
            <a:r>
              <a:rPr lang="en-US" sz="3200" b="1" dirty="0">
                <a:cs typeface="Arial" charset="0"/>
              </a:rPr>
              <a:t>s </a:t>
            </a:r>
            <a:r>
              <a:rPr lang="en-US" sz="3200" b="1" dirty="0" err="1">
                <a:cs typeface="Arial" charset="0"/>
              </a:rPr>
              <a:t>vibhuti</a:t>
            </a:r>
            <a:r>
              <a:rPr lang="en-US" sz="3200" b="1" dirty="0">
                <a:cs typeface="Arial" charset="0"/>
              </a:rPr>
              <a:t> – its power protects me.</a:t>
            </a:r>
          </a:p>
        </p:txBody>
      </p:sp>
      <p:sp>
        <p:nvSpPr>
          <p:cNvPr id="31748" name="Rectangle 7"/>
          <p:cNvSpPr>
            <a:spLocks noChangeArrowheads="1"/>
          </p:cNvSpPr>
          <p:nvPr/>
        </p:nvSpPr>
        <p:spPr bwMode="auto">
          <a:xfrm>
            <a:off x="381000" y="3554413"/>
            <a:ext cx="8305800" cy="2095500"/>
          </a:xfrm>
          <a:prstGeom prst="rect">
            <a:avLst/>
          </a:prstGeom>
          <a:noFill/>
          <a:ln w="9525">
            <a:noFill/>
            <a:miter lim="800000"/>
            <a:headEnd/>
            <a:tailEnd/>
          </a:ln>
        </p:spPr>
        <p:txBody>
          <a:bodyPr>
            <a:spAutoFit/>
          </a:bodyPr>
          <a:lstStyle/>
          <a:p>
            <a:pPr algn="ctr" eaLnBrk="1" hangingPunct="1">
              <a:lnSpc>
                <a:spcPct val="90000"/>
              </a:lnSpc>
              <a:spcBef>
                <a:spcPts val="600"/>
              </a:spcBef>
              <a:defRPr/>
            </a:pPr>
            <a:r>
              <a:rPr lang="en-US" sz="3200" b="1" dirty="0" err="1">
                <a:solidFill>
                  <a:srgbClr val="C00000"/>
                </a:solidFill>
                <a:latin typeface="+mn-lt"/>
                <a:ea typeface="ＭＳ Ｐゴシック" charset="0"/>
                <a:cs typeface="Arial" pitchFamily="34" charset="0"/>
              </a:rPr>
              <a:t>Paramam</a:t>
            </a:r>
            <a:r>
              <a:rPr lang="en-US" sz="3200" b="1" dirty="0">
                <a:solidFill>
                  <a:srgbClr val="C00000"/>
                </a:solidFill>
                <a:latin typeface="+mn-lt"/>
                <a:ea typeface="ＭＳ Ｐゴシック" charset="0"/>
                <a:cs typeface="Arial" pitchFamily="34" charset="0"/>
              </a:rPr>
              <a:t> </a:t>
            </a:r>
            <a:r>
              <a:rPr lang="en-US" sz="3200" b="1" dirty="0" err="1">
                <a:solidFill>
                  <a:srgbClr val="C00000"/>
                </a:solidFill>
                <a:latin typeface="+mn-lt"/>
                <a:ea typeface="ＭＳ Ｐゴシック" charset="0"/>
                <a:cs typeface="Arial" pitchFamily="34" charset="0"/>
              </a:rPr>
              <a:t>Pavithram</a:t>
            </a:r>
            <a:r>
              <a:rPr lang="en-US" sz="3200" b="1" dirty="0">
                <a:solidFill>
                  <a:srgbClr val="C00000"/>
                </a:solidFill>
                <a:latin typeface="+mn-lt"/>
                <a:ea typeface="ＭＳ Ｐゴシック" charset="0"/>
                <a:cs typeface="Arial" pitchFamily="34" charset="0"/>
              </a:rPr>
              <a:t> Baba </a:t>
            </a:r>
            <a:r>
              <a:rPr lang="en-US" sz="3200" b="1" dirty="0" err="1">
                <a:solidFill>
                  <a:srgbClr val="C00000"/>
                </a:solidFill>
                <a:latin typeface="+mn-lt"/>
                <a:ea typeface="ＭＳ Ｐゴシック" charset="0"/>
                <a:cs typeface="Arial" pitchFamily="34" charset="0"/>
              </a:rPr>
              <a:t>Vibhuthim</a:t>
            </a:r>
            <a:r>
              <a:rPr lang="en-US" sz="3200" b="1" dirty="0">
                <a:solidFill>
                  <a:srgbClr val="C00000"/>
                </a:solidFill>
                <a:latin typeface="+mn-lt"/>
                <a:ea typeface="ＭＳ Ｐゴシック" charset="0"/>
                <a:cs typeface="Arial" pitchFamily="34" charset="0"/>
              </a:rPr>
              <a:t>    </a:t>
            </a:r>
          </a:p>
          <a:p>
            <a:pPr algn="ctr" eaLnBrk="1" hangingPunct="1">
              <a:lnSpc>
                <a:spcPct val="90000"/>
              </a:lnSpc>
              <a:spcBef>
                <a:spcPts val="600"/>
              </a:spcBef>
              <a:defRPr/>
            </a:pPr>
            <a:r>
              <a:rPr lang="en-US" sz="3200" b="1" dirty="0" err="1">
                <a:solidFill>
                  <a:srgbClr val="C00000"/>
                </a:solidFill>
                <a:latin typeface="+mn-lt"/>
                <a:ea typeface="ＭＳ Ｐゴシック" charset="0"/>
                <a:cs typeface="Arial" pitchFamily="34" charset="0"/>
              </a:rPr>
              <a:t>Paramam</a:t>
            </a:r>
            <a:r>
              <a:rPr lang="en-US" sz="3200" b="1" dirty="0">
                <a:solidFill>
                  <a:srgbClr val="C00000"/>
                </a:solidFill>
                <a:latin typeface="+mn-lt"/>
                <a:ea typeface="ＭＳ Ｐゴシック" charset="0"/>
                <a:cs typeface="Arial" pitchFamily="34" charset="0"/>
              </a:rPr>
              <a:t> </a:t>
            </a:r>
            <a:r>
              <a:rPr lang="en-US" sz="3200" b="1" dirty="0" err="1">
                <a:solidFill>
                  <a:srgbClr val="C00000"/>
                </a:solidFill>
                <a:latin typeface="+mn-lt"/>
                <a:ea typeface="ＭＳ Ｐゴシック" charset="0"/>
                <a:cs typeface="Arial" pitchFamily="34" charset="0"/>
              </a:rPr>
              <a:t>Vichithram</a:t>
            </a:r>
            <a:r>
              <a:rPr lang="en-US" sz="3200" b="1" dirty="0">
                <a:solidFill>
                  <a:srgbClr val="C00000"/>
                </a:solidFill>
                <a:latin typeface="+mn-lt"/>
                <a:ea typeface="ＭＳ Ｐゴシック" charset="0"/>
                <a:cs typeface="Arial" pitchFamily="34" charset="0"/>
              </a:rPr>
              <a:t> </a:t>
            </a:r>
            <a:r>
              <a:rPr lang="en-US" sz="3200" b="1" dirty="0" err="1">
                <a:solidFill>
                  <a:srgbClr val="C00000"/>
                </a:solidFill>
                <a:latin typeface="+mn-lt"/>
                <a:ea typeface="ＭＳ Ｐゴシック" charset="0"/>
                <a:cs typeface="Arial" pitchFamily="34" charset="0"/>
              </a:rPr>
              <a:t>Leela</a:t>
            </a:r>
            <a:r>
              <a:rPr lang="en-US" sz="3200" b="1" dirty="0">
                <a:solidFill>
                  <a:srgbClr val="C00000"/>
                </a:solidFill>
                <a:latin typeface="+mn-lt"/>
                <a:ea typeface="ＭＳ Ｐゴシック" charset="0"/>
                <a:cs typeface="Arial" pitchFamily="34" charset="0"/>
              </a:rPr>
              <a:t> </a:t>
            </a:r>
            <a:r>
              <a:rPr lang="en-US" sz="3200" b="1" dirty="0" err="1">
                <a:solidFill>
                  <a:srgbClr val="C00000"/>
                </a:solidFill>
                <a:latin typeface="+mn-lt"/>
                <a:ea typeface="ＭＳ Ｐゴシック" charset="0"/>
                <a:cs typeface="Arial" pitchFamily="34" charset="0"/>
              </a:rPr>
              <a:t>Vibhuthim</a:t>
            </a:r>
            <a:r>
              <a:rPr lang="en-US" sz="3200" b="1" dirty="0">
                <a:solidFill>
                  <a:srgbClr val="C00000"/>
                </a:solidFill>
                <a:latin typeface="+mn-lt"/>
                <a:ea typeface="ＭＳ Ｐゴシック" charset="0"/>
                <a:cs typeface="Arial" pitchFamily="34" charset="0"/>
              </a:rPr>
              <a:t> </a:t>
            </a:r>
          </a:p>
          <a:p>
            <a:pPr algn="ctr" eaLnBrk="1" hangingPunct="1">
              <a:lnSpc>
                <a:spcPct val="90000"/>
              </a:lnSpc>
              <a:spcBef>
                <a:spcPts val="600"/>
              </a:spcBef>
              <a:defRPr/>
            </a:pPr>
            <a:r>
              <a:rPr lang="en-US" sz="3200" b="1" dirty="0" err="1">
                <a:solidFill>
                  <a:srgbClr val="C00000"/>
                </a:solidFill>
                <a:latin typeface="+mn-lt"/>
                <a:ea typeface="ＭＳ Ｐゴシック" charset="0"/>
                <a:cs typeface="Arial" pitchFamily="34" charset="0"/>
              </a:rPr>
              <a:t>Paramaartha</a:t>
            </a:r>
            <a:r>
              <a:rPr lang="en-US" sz="3200" b="1" dirty="0">
                <a:solidFill>
                  <a:srgbClr val="C00000"/>
                </a:solidFill>
                <a:latin typeface="+mn-lt"/>
                <a:ea typeface="ＭＳ Ｐゴシック" charset="0"/>
                <a:cs typeface="Arial" pitchFamily="34" charset="0"/>
              </a:rPr>
              <a:t> </a:t>
            </a:r>
            <a:r>
              <a:rPr lang="en-US" sz="3200" b="1" dirty="0" err="1">
                <a:solidFill>
                  <a:srgbClr val="C00000"/>
                </a:solidFill>
                <a:latin typeface="+mn-lt"/>
                <a:ea typeface="ＭＳ Ｐゴシック" charset="0"/>
                <a:cs typeface="Arial" pitchFamily="34" charset="0"/>
              </a:rPr>
              <a:t>Ishtaartha</a:t>
            </a:r>
            <a:r>
              <a:rPr lang="en-US" sz="3200" b="1" dirty="0">
                <a:solidFill>
                  <a:srgbClr val="C00000"/>
                </a:solidFill>
                <a:latin typeface="+mn-lt"/>
                <a:ea typeface="ＭＳ Ｐゴシック" charset="0"/>
                <a:cs typeface="Arial" pitchFamily="34" charset="0"/>
              </a:rPr>
              <a:t> </a:t>
            </a:r>
            <a:r>
              <a:rPr lang="en-US" sz="3200" b="1" dirty="0" err="1">
                <a:solidFill>
                  <a:srgbClr val="C00000"/>
                </a:solidFill>
                <a:latin typeface="+mn-lt"/>
                <a:ea typeface="ＭＳ Ｐゴシック" charset="0"/>
                <a:cs typeface="Arial" pitchFamily="34" charset="0"/>
              </a:rPr>
              <a:t>Moksha</a:t>
            </a:r>
            <a:r>
              <a:rPr lang="en-US" sz="3200" b="1" dirty="0">
                <a:solidFill>
                  <a:srgbClr val="C00000"/>
                </a:solidFill>
                <a:latin typeface="+mn-lt"/>
                <a:ea typeface="ＭＳ Ｐゴシック" charset="0"/>
                <a:cs typeface="Arial" pitchFamily="34" charset="0"/>
              </a:rPr>
              <a:t> </a:t>
            </a:r>
            <a:r>
              <a:rPr lang="en-US" sz="3200" b="1" dirty="0" err="1">
                <a:solidFill>
                  <a:srgbClr val="C00000"/>
                </a:solidFill>
                <a:latin typeface="+mn-lt"/>
                <a:ea typeface="ＭＳ Ｐゴシック" charset="0"/>
                <a:cs typeface="Arial" pitchFamily="34" charset="0"/>
              </a:rPr>
              <a:t>Pradhaatham</a:t>
            </a:r>
            <a:r>
              <a:rPr lang="en-US" sz="3200" b="1" dirty="0">
                <a:solidFill>
                  <a:srgbClr val="C00000"/>
                </a:solidFill>
                <a:latin typeface="+mn-lt"/>
                <a:ea typeface="ＭＳ Ｐゴシック" charset="0"/>
                <a:cs typeface="Arial" pitchFamily="34" charset="0"/>
              </a:rPr>
              <a:t> </a:t>
            </a:r>
          </a:p>
          <a:p>
            <a:pPr algn="ctr" eaLnBrk="1" hangingPunct="1">
              <a:lnSpc>
                <a:spcPct val="90000"/>
              </a:lnSpc>
              <a:spcBef>
                <a:spcPts val="600"/>
              </a:spcBef>
              <a:defRPr/>
            </a:pPr>
            <a:r>
              <a:rPr lang="en-US" sz="3200" b="1" dirty="0">
                <a:solidFill>
                  <a:srgbClr val="C00000"/>
                </a:solidFill>
                <a:latin typeface="+mn-lt"/>
                <a:ea typeface="ＭＳ Ｐゴシック" charset="0"/>
                <a:cs typeface="Arial" pitchFamily="34" charset="0"/>
              </a:rPr>
              <a:t>Baba </a:t>
            </a:r>
            <a:r>
              <a:rPr lang="en-US" sz="3200" b="1" dirty="0" err="1">
                <a:solidFill>
                  <a:srgbClr val="C00000"/>
                </a:solidFill>
                <a:latin typeface="+mn-lt"/>
                <a:ea typeface="ＭＳ Ｐゴシック" charset="0"/>
                <a:cs typeface="Arial" pitchFamily="34" charset="0"/>
              </a:rPr>
              <a:t>Vibhuthim</a:t>
            </a:r>
            <a:r>
              <a:rPr lang="en-US" sz="3200" b="1" dirty="0">
                <a:solidFill>
                  <a:srgbClr val="C00000"/>
                </a:solidFill>
                <a:latin typeface="+mn-lt"/>
                <a:ea typeface="ＭＳ Ｐゴシック" charset="0"/>
                <a:cs typeface="Arial" pitchFamily="34" charset="0"/>
              </a:rPr>
              <a:t> </a:t>
            </a:r>
            <a:r>
              <a:rPr lang="en-US" sz="3200" b="1" dirty="0" err="1">
                <a:solidFill>
                  <a:srgbClr val="C00000"/>
                </a:solidFill>
                <a:latin typeface="+mn-lt"/>
                <a:ea typeface="ＭＳ Ｐゴシック" charset="0"/>
                <a:cs typeface="Arial" pitchFamily="34" charset="0"/>
              </a:rPr>
              <a:t>Idhamasrayami</a:t>
            </a:r>
            <a:endParaRPr lang="en-US" sz="3200" b="1" dirty="0">
              <a:solidFill>
                <a:srgbClr val="C00000"/>
              </a:solidFill>
              <a:latin typeface="+mn-lt"/>
              <a:ea typeface="ＭＳ Ｐゴシック" charset="0"/>
              <a:cs typeface="Arial" pitchFamily="34" charset="0"/>
            </a:endParaRPr>
          </a:p>
        </p:txBody>
      </p:sp>
      <p:sp>
        <p:nvSpPr>
          <p:cNvPr id="30724" name="Rectangle 8"/>
          <p:cNvSpPr>
            <a:spLocks noChangeArrowheads="1"/>
          </p:cNvSpPr>
          <p:nvPr/>
        </p:nvSpPr>
        <p:spPr bwMode="auto">
          <a:xfrm>
            <a:off x="304800" y="5616575"/>
            <a:ext cx="8458200" cy="708025"/>
          </a:xfrm>
          <a:prstGeom prst="rect">
            <a:avLst/>
          </a:prstGeom>
          <a:noFill/>
          <a:ln w="9525">
            <a:noFill/>
            <a:miter lim="800000"/>
            <a:headEnd/>
            <a:tailEnd/>
          </a:ln>
        </p:spPr>
        <p:txBody>
          <a:bodyPr>
            <a:spAutoFit/>
          </a:bodyPr>
          <a:lstStyle/>
          <a:p>
            <a:pPr algn="ctr" eaLnBrk="1" hangingPunct="1">
              <a:spcBef>
                <a:spcPct val="20000"/>
              </a:spcBef>
              <a:defRPr/>
            </a:pPr>
            <a:r>
              <a:rPr lang="en-US" sz="2000" b="1" i="1" dirty="0">
                <a:solidFill>
                  <a:srgbClr val="0066CC"/>
                </a:solidFill>
                <a:latin typeface="+mn-lt"/>
                <a:ea typeface="ＭＳ Ｐゴシック" charset="0"/>
                <a:cs typeface="ＭＳ Ｐゴシック" charset="0"/>
              </a:rPr>
              <a:t>I take refuge in the supremely sacred </a:t>
            </a:r>
            <a:r>
              <a:rPr lang="en-US" sz="2000" b="1" i="1" dirty="0" err="1">
                <a:solidFill>
                  <a:srgbClr val="0066CC"/>
                </a:solidFill>
                <a:latin typeface="+mn-lt"/>
                <a:ea typeface="ＭＳ Ｐゴシック" charset="0"/>
                <a:cs typeface="ＭＳ Ｐゴシック" charset="0"/>
              </a:rPr>
              <a:t>Vibhuthi</a:t>
            </a:r>
            <a:r>
              <a:rPr lang="en-US" sz="2000" b="1" i="1" dirty="0">
                <a:solidFill>
                  <a:srgbClr val="0066CC"/>
                </a:solidFill>
                <a:latin typeface="+mn-lt"/>
                <a:ea typeface="ＭＳ Ｐゴシック" charset="0"/>
                <a:cs typeface="ＭＳ Ｐゴシック" charset="0"/>
              </a:rPr>
              <a:t> of Lord Baba, the wonderful </a:t>
            </a:r>
            <a:r>
              <a:rPr lang="en-US" sz="2000" b="1" i="1" dirty="0" err="1">
                <a:solidFill>
                  <a:srgbClr val="0066CC"/>
                </a:solidFill>
                <a:latin typeface="+mn-lt"/>
                <a:ea typeface="ＭＳ Ｐゴシック" charset="0"/>
                <a:cs typeface="ＭＳ Ｐゴシック" charset="0"/>
              </a:rPr>
              <a:t>Vibhuti</a:t>
            </a:r>
            <a:r>
              <a:rPr lang="en-US" sz="2000" b="1" i="1" dirty="0">
                <a:solidFill>
                  <a:srgbClr val="0066CC"/>
                </a:solidFill>
                <a:latin typeface="+mn-lt"/>
                <a:ea typeface="ＭＳ Ｐゴシック" charset="0"/>
                <a:cs typeface="ＭＳ Ｐゴシック" charset="0"/>
              </a:rPr>
              <a:t>, which bestows salvation, the sacred state which I desire to attain.</a:t>
            </a:r>
          </a:p>
        </p:txBody>
      </p:sp>
      <p:sp>
        <p:nvSpPr>
          <p:cNvPr id="51205" name="Rectangle 11"/>
          <p:cNvSpPr>
            <a:spLocks noChangeArrowheads="1"/>
          </p:cNvSpPr>
          <p:nvPr/>
        </p:nvSpPr>
        <p:spPr bwMode="auto">
          <a:xfrm>
            <a:off x="2781300" y="6324600"/>
            <a:ext cx="3505200" cy="533400"/>
          </a:xfrm>
          <a:prstGeom prst="rect">
            <a:avLst/>
          </a:prstGeom>
          <a:noFill/>
          <a:ln w="9525">
            <a:noFill/>
            <a:miter lim="800000"/>
            <a:headEnd/>
            <a:tailEnd/>
          </a:ln>
        </p:spPr>
        <p:txBody>
          <a:bodyPr/>
          <a:lstStyle/>
          <a:p>
            <a:pPr algn="ctr" eaLnBrk="1" hangingPunct="1">
              <a:spcBef>
                <a:spcPct val="20000"/>
              </a:spcBef>
            </a:pPr>
            <a:r>
              <a:rPr lang="en-US" sz="2400" b="1">
                <a:solidFill>
                  <a:srgbClr val="FF0000"/>
                </a:solidFill>
                <a:cs typeface="Times New Roman" pitchFamily="18" charset="0"/>
              </a:rPr>
              <a:t>Divine Code of Conduct....</a:t>
            </a:r>
          </a:p>
        </p:txBody>
      </p:sp>
      <p:sp>
        <p:nvSpPr>
          <p:cNvPr id="51206" name="Rectangle 11"/>
          <p:cNvSpPr>
            <a:spLocks noChangeArrowheads="1"/>
          </p:cNvSpPr>
          <p:nvPr/>
        </p:nvSpPr>
        <p:spPr bwMode="auto">
          <a:xfrm>
            <a:off x="3695700" y="304800"/>
            <a:ext cx="1676400" cy="533400"/>
          </a:xfrm>
          <a:prstGeom prst="rect">
            <a:avLst/>
          </a:prstGeom>
          <a:noFill/>
          <a:ln w="9525">
            <a:noFill/>
            <a:miter lim="800000"/>
            <a:headEnd/>
            <a:tailEnd/>
          </a:ln>
        </p:spPr>
        <p:txBody>
          <a:bodyPr/>
          <a:lstStyle/>
          <a:p>
            <a:pPr algn="ctr" eaLnBrk="1" hangingPunct="1">
              <a:spcBef>
                <a:spcPct val="20000"/>
              </a:spcBef>
            </a:pPr>
            <a:r>
              <a:rPr lang="en-US" sz="3200" b="1" i="1">
                <a:solidFill>
                  <a:srgbClr val="0000FF"/>
                </a:solidFill>
                <a:cs typeface="Times New Roman" pitchFamily="18" charset="0"/>
              </a:rPr>
              <a:t>UNISON</a:t>
            </a:r>
          </a:p>
        </p:txBody>
      </p:sp>
    </p:spTree>
    <p:extLst>
      <p:ext uri="{BB962C8B-B14F-4D97-AF65-F5344CB8AC3E}">
        <p14:creationId xmlns:p14="http://schemas.microsoft.com/office/powerpoint/2010/main" val="8421065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ChangeArrowheads="1"/>
          </p:cNvSpPr>
          <p:nvPr/>
        </p:nvSpPr>
        <p:spPr bwMode="auto">
          <a:xfrm>
            <a:off x="1336675" y="387350"/>
            <a:ext cx="6477000" cy="543739"/>
          </a:xfrm>
          <a:prstGeom prst="rect">
            <a:avLst/>
          </a:prstGeom>
          <a:noFill/>
          <a:ln w="28575">
            <a:noFill/>
            <a:miter lim="800000"/>
            <a:headEnd/>
            <a:tailEnd/>
          </a:ln>
        </p:spPr>
        <p:txBody>
          <a:bodyPr>
            <a:spAutoFit/>
          </a:bodyPr>
          <a:lstStyle/>
          <a:p>
            <a:pPr algn="ctr">
              <a:lnSpc>
                <a:spcPct val="90000"/>
              </a:lnSpc>
              <a:spcBef>
                <a:spcPct val="20000"/>
              </a:spcBef>
            </a:pPr>
            <a:r>
              <a:rPr lang="en-US" sz="3200" b="1" dirty="0">
                <a:solidFill>
                  <a:srgbClr val="002060"/>
                </a:solidFill>
              </a:rPr>
              <a:t>Divine Code of Conduct  # </a:t>
            </a:r>
            <a:r>
              <a:rPr lang="en-US" sz="3200" b="1" dirty="0" smtClean="0">
                <a:solidFill>
                  <a:srgbClr val="002060"/>
                </a:solidFill>
              </a:rPr>
              <a:t>3</a:t>
            </a:r>
            <a:endParaRPr lang="en-US" sz="3600" b="1" dirty="0">
              <a:solidFill>
                <a:srgbClr val="002060"/>
              </a:solidFill>
            </a:endParaRPr>
          </a:p>
        </p:txBody>
      </p:sp>
      <p:sp>
        <p:nvSpPr>
          <p:cNvPr id="14339" name="Rectangle 11"/>
          <p:cNvSpPr>
            <a:spLocks noChangeArrowheads="1"/>
          </p:cNvSpPr>
          <p:nvPr/>
        </p:nvSpPr>
        <p:spPr bwMode="auto">
          <a:xfrm>
            <a:off x="3009900" y="5943600"/>
            <a:ext cx="3130550" cy="533400"/>
          </a:xfrm>
          <a:prstGeom prst="rect">
            <a:avLst/>
          </a:prstGeom>
          <a:noFill/>
          <a:ln w="9525">
            <a:noFill/>
            <a:miter lim="800000"/>
            <a:headEnd/>
            <a:tailEnd/>
          </a:ln>
        </p:spPr>
        <p:txBody>
          <a:bodyPr/>
          <a:lstStyle/>
          <a:p>
            <a:pPr algn="ctr">
              <a:spcBef>
                <a:spcPct val="20000"/>
              </a:spcBef>
            </a:pPr>
            <a:r>
              <a:rPr lang="en-US" sz="2400" b="1">
                <a:solidFill>
                  <a:srgbClr val="FF0000"/>
                </a:solidFill>
                <a:cs typeface="Times New Roman" pitchFamily="18" charset="0"/>
              </a:rPr>
              <a:t>Thought for the week</a:t>
            </a:r>
          </a:p>
        </p:txBody>
      </p:sp>
      <p:sp>
        <p:nvSpPr>
          <p:cNvPr id="14340" name="Rectangle 3"/>
          <p:cNvSpPr>
            <a:spLocks noChangeArrowheads="1"/>
          </p:cNvSpPr>
          <p:nvPr/>
        </p:nvSpPr>
        <p:spPr bwMode="auto">
          <a:xfrm>
            <a:off x="762000" y="1981200"/>
            <a:ext cx="7696200" cy="1200329"/>
          </a:xfrm>
          <a:prstGeom prst="rect">
            <a:avLst/>
          </a:prstGeom>
          <a:noFill/>
          <a:ln w="9525">
            <a:noFill/>
            <a:miter lim="800000"/>
            <a:headEnd/>
            <a:tailEnd/>
          </a:ln>
        </p:spPr>
        <p:txBody>
          <a:bodyPr>
            <a:spAutoFit/>
          </a:bodyPr>
          <a:lstStyle/>
          <a:p>
            <a:r>
              <a:rPr lang="en-US" sz="3600" b="1" dirty="0" smtClean="0">
                <a:solidFill>
                  <a:srgbClr val="002060"/>
                </a:solidFill>
              </a:rPr>
              <a:t>Participation in </a:t>
            </a:r>
            <a:r>
              <a:rPr lang="en-US" sz="3600" b="1" dirty="0" err="1" smtClean="0">
                <a:solidFill>
                  <a:srgbClr val="002060"/>
                </a:solidFill>
              </a:rPr>
              <a:t>Sai</a:t>
            </a:r>
            <a:r>
              <a:rPr lang="en-US" sz="3600" b="1" dirty="0" smtClean="0">
                <a:solidFill>
                  <a:srgbClr val="002060"/>
                </a:solidFill>
              </a:rPr>
              <a:t> Spiritual Education by children of the family.</a:t>
            </a:r>
            <a:endParaRPr lang="en-US" sz="3600" b="1" dirty="0">
              <a:solidFill>
                <a:srgbClr val="002060"/>
              </a:solidFill>
            </a:endParaRPr>
          </a:p>
        </p:txBody>
      </p:sp>
    </p:spTree>
    <p:extLst>
      <p:ext uri="{BB962C8B-B14F-4D97-AF65-F5344CB8AC3E}">
        <p14:creationId xmlns:p14="http://schemas.microsoft.com/office/powerpoint/2010/main" val="11819918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6"/>
          <p:cNvSpPr>
            <a:spLocks noChangeArrowheads="1"/>
          </p:cNvSpPr>
          <p:nvPr/>
        </p:nvSpPr>
        <p:spPr bwMode="auto">
          <a:xfrm>
            <a:off x="1333500" y="76200"/>
            <a:ext cx="6477000" cy="479425"/>
          </a:xfrm>
          <a:prstGeom prst="rect">
            <a:avLst/>
          </a:prstGeom>
          <a:noFill/>
          <a:ln w="28575">
            <a:noFill/>
            <a:miter lim="800000"/>
            <a:headEnd/>
            <a:tailEnd/>
          </a:ln>
        </p:spPr>
        <p:txBody>
          <a:bodyPr>
            <a:spAutoFit/>
          </a:bodyPr>
          <a:lstStyle/>
          <a:p>
            <a:pPr algn="ctr" eaLnBrk="1" hangingPunct="1">
              <a:lnSpc>
                <a:spcPct val="90000"/>
              </a:lnSpc>
              <a:spcBef>
                <a:spcPct val="20000"/>
              </a:spcBef>
              <a:defRPr/>
            </a:pPr>
            <a:r>
              <a:rPr lang="en-US" sz="2800" b="1" dirty="0">
                <a:solidFill>
                  <a:srgbClr val="002060"/>
                </a:solidFill>
                <a:latin typeface="+mn-lt"/>
                <a:ea typeface="ＭＳ Ｐゴシック" charset="0"/>
                <a:cs typeface="Andalus" pitchFamily="2" charset="-78"/>
              </a:rPr>
              <a:t>Thought for the week</a:t>
            </a:r>
            <a:endParaRPr lang="en-US" sz="3200" b="1" dirty="0">
              <a:solidFill>
                <a:srgbClr val="002060"/>
              </a:solidFill>
              <a:latin typeface="+mn-lt"/>
              <a:ea typeface="ＭＳ Ｐゴシック" charset="0"/>
              <a:cs typeface="Andalus" pitchFamily="2" charset="-78"/>
            </a:endParaRPr>
          </a:p>
        </p:txBody>
      </p:sp>
      <p:sp>
        <p:nvSpPr>
          <p:cNvPr id="53251" name="Rectangle 10"/>
          <p:cNvSpPr>
            <a:spLocks noChangeArrowheads="1"/>
          </p:cNvSpPr>
          <p:nvPr/>
        </p:nvSpPr>
        <p:spPr bwMode="auto">
          <a:xfrm>
            <a:off x="152400" y="809685"/>
            <a:ext cx="8839200" cy="5601533"/>
          </a:xfrm>
          <a:prstGeom prst="rect">
            <a:avLst/>
          </a:prstGeom>
          <a:noFill/>
          <a:ln w="9525">
            <a:noFill/>
            <a:miter lim="800000"/>
            <a:headEnd/>
            <a:tailEnd/>
          </a:ln>
        </p:spPr>
        <p:txBody>
          <a:bodyPr wrap="square">
            <a:spAutoFit/>
          </a:bodyPr>
          <a:lstStyle/>
          <a:p>
            <a:pPr algn="just" eaLnBrk="1" hangingPunct="1"/>
            <a:r>
              <a:rPr lang="en-US" sz="2400" b="1" dirty="0">
                <a:solidFill>
                  <a:srgbClr val="002060"/>
                </a:solidFill>
              </a:rPr>
              <a:t>The bookish knowledge that many feverishly acquire is relevant only for the day of the exam. As you enter your professions armed with this knowledge, you will soon discover that you only have superficial knowledge on any subject and your general knowledge is almost zero. Without general knowledge and practical wisdom, you cannot discriminate. World today needs practical knowledge. Water is formed from two parts of hydrogen and one part of oxygen. You can prove this in the laboratory. But when you sit for lunch, do you mix two parts of hydrogen and one part of oxygen to drink water? By sipping just a drop, you can even comment on the purity of the water and its taste. Thus discrimination and general knowledge is very essential to make sure your daily life and behavior does not have any lapses. You must experience the enjoyable life in the right way at the right time</a:t>
            </a:r>
            <a:r>
              <a:rPr lang="en-US" sz="2400" b="1" dirty="0" smtClean="0">
                <a:solidFill>
                  <a:srgbClr val="002060"/>
                </a:solidFill>
              </a:rPr>
              <a:t>.</a:t>
            </a:r>
            <a:endParaRPr lang="en-US" sz="2400" b="1" dirty="0">
              <a:solidFill>
                <a:srgbClr val="002060"/>
              </a:solidFill>
            </a:endParaRPr>
          </a:p>
          <a:p>
            <a:pPr algn="just" eaLnBrk="1" hangingPunct="1"/>
            <a:r>
              <a:rPr lang="en-US" sz="2200" b="1" i="1" dirty="0">
                <a:solidFill>
                  <a:srgbClr val="002060"/>
                </a:solidFill>
              </a:rPr>
              <a:t>- </a:t>
            </a:r>
            <a:r>
              <a:rPr lang="en-US" sz="2200" i="1" dirty="0">
                <a:solidFill>
                  <a:srgbClr val="002060"/>
                </a:solidFill>
              </a:rPr>
              <a:t>Divine Discourse, 'My Dear Students', Vol 3, </a:t>
            </a:r>
            <a:r>
              <a:rPr lang="en-US" sz="2200" i="1" dirty="0" err="1">
                <a:solidFill>
                  <a:srgbClr val="002060"/>
                </a:solidFill>
              </a:rPr>
              <a:t>Ch</a:t>
            </a:r>
            <a:r>
              <a:rPr lang="en-US" sz="2200" i="1" dirty="0">
                <a:solidFill>
                  <a:srgbClr val="002060"/>
                </a:solidFill>
              </a:rPr>
              <a:t> 4, Jun 21, 1989</a:t>
            </a:r>
            <a:r>
              <a:rPr lang="en-US" sz="2200" i="1" dirty="0" smtClean="0">
                <a:solidFill>
                  <a:srgbClr val="002060"/>
                </a:solidFill>
              </a:rPr>
              <a:t>. --  BABA</a:t>
            </a:r>
            <a:endParaRPr lang="en-US" altLang="en-US" sz="2200" i="1" dirty="0">
              <a:solidFill>
                <a:srgbClr val="002060"/>
              </a:solidFill>
            </a:endParaRPr>
          </a:p>
        </p:txBody>
      </p:sp>
      <p:sp>
        <p:nvSpPr>
          <p:cNvPr id="53252" name="Rectangle 11"/>
          <p:cNvSpPr>
            <a:spLocks noChangeArrowheads="1"/>
          </p:cNvSpPr>
          <p:nvPr/>
        </p:nvSpPr>
        <p:spPr bwMode="auto">
          <a:xfrm>
            <a:off x="3276600" y="6400800"/>
            <a:ext cx="2819400" cy="381000"/>
          </a:xfrm>
          <a:prstGeom prst="rect">
            <a:avLst/>
          </a:prstGeom>
          <a:noFill/>
          <a:ln w="9525">
            <a:noFill/>
            <a:miter lim="800000"/>
            <a:headEnd/>
            <a:tailEnd/>
          </a:ln>
        </p:spPr>
        <p:txBody>
          <a:bodyPr/>
          <a:lstStyle/>
          <a:p>
            <a:pPr algn="ctr" eaLnBrk="1" hangingPunct="1">
              <a:spcBef>
                <a:spcPct val="20000"/>
              </a:spcBef>
            </a:pPr>
            <a:r>
              <a:rPr lang="en-US" sz="2400" b="1" dirty="0">
                <a:solidFill>
                  <a:srgbClr val="FF0000"/>
                </a:solidFill>
              </a:rPr>
              <a:t>From Untruth……</a:t>
            </a:r>
          </a:p>
        </p:txBody>
      </p:sp>
    </p:spTree>
    <p:extLst>
      <p:ext uri="{BB962C8B-B14F-4D97-AF65-F5344CB8AC3E}">
        <p14:creationId xmlns:p14="http://schemas.microsoft.com/office/powerpoint/2010/main" val="21188411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4"/>
          <p:cNvSpPr>
            <a:spLocks noChangeArrowheads="1"/>
          </p:cNvSpPr>
          <p:nvPr/>
        </p:nvSpPr>
        <p:spPr bwMode="auto">
          <a:xfrm>
            <a:off x="442913" y="990600"/>
            <a:ext cx="8283575" cy="1905000"/>
          </a:xfrm>
          <a:prstGeom prst="rect">
            <a:avLst/>
          </a:prstGeom>
          <a:noFill/>
          <a:ln w="9525">
            <a:noFill/>
            <a:miter lim="800000"/>
            <a:headEnd/>
            <a:tailEnd/>
          </a:ln>
        </p:spPr>
        <p:txBody>
          <a:bodyPr/>
          <a:lstStyle/>
          <a:p>
            <a:pPr algn="ctr" eaLnBrk="1" hangingPunct="1">
              <a:spcBef>
                <a:spcPts val="600"/>
              </a:spcBef>
            </a:pPr>
            <a:r>
              <a:rPr lang="en-US" sz="3200" b="1" dirty="0">
                <a:solidFill>
                  <a:srgbClr val="002060"/>
                </a:solidFill>
              </a:rPr>
              <a:t>From untruth, lead us to Truth</a:t>
            </a:r>
          </a:p>
          <a:p>
            <a:pPr algn="ctr" eaLnBrk="1" hangingPunct="1">
              <a:spcBef>
                <a:spcPts val="600"/>
              </a:spcBef>
            </a:pPr>
            <a:r>
              <a:rPr lang="en-US" sz="3200" b="1" dirty="0">
                <a:solidFill>
                  <a:srgbClr val="002060"/>
                </a:solidFill>
              </a:rPr>
              <a:t>From the darkness, lead us to the Light</a:t>
            </a:r>
          </a:p>
          <a:p>
            <a:pPr algn="ctr" eaLnBrk="1" hangingPunct="1">
              <a:spcBef>
                <a:spcPts val="600"/>
              </a:spcBef>
            </a:pPr>
            <a:r>
              <a:rPr lang="en-US" sz="3200" b="1" dirty="0">
                <a:solidFill>
                  <a:srgbClr val="002060"/>
                </a:solidFill>
              </a:rPr>
              <a:t>From death, to immortality</a:t>
            </a:r>
          </a:p>
          <a:p>
            <a:pPr algn="ctr" eaLnBrk="1" hangingPunct="1">
              <a:spcBef>
                <a:spcPct val="20000"/>
              </a:spcBef>
            </a:pPr>
            <a:endParaRPr lang="en-US" sz="3600" b="1" dirty="0">
              <a:solidFill>
                <a:srgbClr val="002060"/>
              </a:solidFill>
            </a:endParaRPr>
          </a:p>
        </p:txBody>
      </p:sp>
      <p:sp>
        <p:nvSpPr>
          <p:cNvPr id="55299" name="Rectangle 15"/>
          <p:cNvSpPr>
            <a:spLocks noChangeArrowheads="1"/>
          </p:cNvSpPr>
          <p:nvPr/>
        </p:nvSpPr>
        <p:spPr bwMode="auto">
          <a:xfrm>
            <a:off x="341313" y="3200400"/>
            <a:ext cx="8486775" cy="2590800"/>
          </a:xfrm>
          <a:prstGeom prst="rect">
            <a:avLst/>
          </a:prstGeom>
          <a:noFill/>
          <a:ln w="9525">
            <a:noFill/>
            <a:miter lim="800000"/>
            <a:headEnd/>
            <a:tailEnd/>
          </a:ln>
        </p:spPr>
        <p:txBody>
          <a:bodyPr/>
          <a:lstStyle/>
          <a:p>
            <a:pPr algn="ctr" eaLnBrk="1" hangingPunct="1">
              <a:spcBef>
                <a:spcPts val="600"/>
              </a:spcBef>
            </a:pPr>
            <a:r>
              <a:rPr lang="en-US" sz="3200" b="1">
                <a:solidFill>
                  <a:srgbClr val="002060"/>
                </a:solidFill>
              </a:rPr>
              <a:t>Asatoma Sadgamaya</a:t>
            </a:r>
          </a:p>
          <a:p>
            <a:pPr algn="ctr" eaLnBrk="1" hangingPunct="1">
              <a:spcBef>
                <a:spcPts val="600"/>
              </a:spcBef>
            </a:pPr>
            <a:r>
              <a:rPr lang="en-US" sz="3200" b="1">
                <a:solidFill>
                  <a:srgbClr val="002060"/>
                </a:solidFill>
              </a:rPr>
              <a:t>Tamasoma Jyotirgamaya</a:t>
            </a:r>
          </a:p>
          <a:p>
            <a:pPr algn="ctr" eaLnBrk="1" hangingPunct="1">
              <a:spcBef>
                <a:spcPts val="600"/>
              </a:spcBef>
            </a:pPr>
            <a:r>
              <a:rPr lang="en-US" sz="3200" b="1">
                <a:solidFill>
                  <a:srgbClr val="002060"/>
                </a:solidFill>
              </a:rPr>
              <a:t>Mrityorma Amritangamaya</a:t>
            </a:r>
          </a:p>
          <a:p>
            <a:pPr algn="ctr" eaLnBrk="1" hangingPunct="1">
              <a:spcBef>
                <a:spcPts val="600"/>
              </a:spcBef>
            </a:pPr>
            <a:r>
              <a:rPr lang="en-US" sz="3200" b="1">
                <a:solidFill>
                  <a:srgbClr val="002060"/>
                </a:solidFill>
              </a:rPr>
              <a:t>Om Shanti Shanti Shantihi</a:t>
            </a:r>
          </a:p>
          <a:p>
            <a:pPr algn="ctr" eaLnBrk="1" hangingPunct="1">
              <a:spcBef>
                <a:spcPct val="20000"/>
              </a:spcBef>
            </a:pPr>
            <a:endParaRPr lang="en-US" sz="3200" b="1" i="1">
              <a:solidFill>
                <a:srgbClr val="002060"/>
              </a:solidFill>
            </a:endParaRPr>
          </a:p>
        </p:txBody>
      </p:sp>
      <p:sp>
        <p:nvSpPr>
          <p:cNvPr id="55300" name="Rectangle 11"/>
          <p:cNvSpPr>
            <a:spLocks noChangeArrowheads="1"/>
          </p:cNvSpPr>
          <p:nvPr/>
        </p:nvSpPr>
        <p:spPr bwMode="auto">
          <a:xfrm>
            <a:off x="2959100" y="6172200"/>
            <a:ext cx="3252788" cy="368300"/>
          </a:xfrm>
          <a:prstGeom prst="rect">
            <a:avLst/>
          </a:prstGeom>
          <a:noFill/>
          <a:ln w="9525">
            <a:noFill/>
            <a:miter lim="800000"/>
            <a:headEnd/>
            <a:tailEnd/>
          </a:ln>
        </p:spPr>
        <p:txBody>
          <a:bodyPr/>
          <a:lstStyle/>
          <a:p>
            <a:pPr algn="ctr" eaLnBrk="1" hangingPunct="1">
              <a:spcBef>
                <a:spcPct val="20000"/>
              </a:spcBef>
            </a:pPr>
            <a:r>
              <a:rPr lang="en-US" sz="2400" b="1">
                <a:solidFill>
                  <a:srgbClr val="FF0000"/>
                </a:solidFill>
              </a:rPr>
              <a:t>May all the beings</a:t>
            </a:r>
          </a:p>
        </p:txBody>
      </p:sp>
      <p:sp>
        <p:nvSpPr>
          <p:cNvPr id="55301" name="Rectangle 11"/>
          <p:cNvSpPr>
            <a:spLocks noChangeArrowheads="1"/>
          </p:cNvSpPr>
          <p:nvPr/>
        </p:nvSpPr>
        <p:spPr bwMode="auto">
          <a:xfrm>
            <a:off x="3746500" y="304800"/>
            <a:ext cx="1676400" cy="533400"/>
          </a:xfrm>
          <a:prstGeom prst="rect">
            <a:avLst/>
          </a:prstGeom>
          <a:noFill/>
          <a:ln w="9525">
            <a:noFill/>
            <a:miter lim="800000"/>
            <a:headEnd/>
            <a:tailEnd/>
          </a:ln>
        </p:spPr>
        <p:txBody>
          <a:bodyPr/>
          <a:lstStyle/>
          <a:p>
            <a:pPr algn="ctr" eaLnBrk="1" hangingPunct="1">
              <a:spcBef>
                <a:spcPct val="20000"/>
              </a:spcBef>
            </a:pPr>
            <a:r>
              <a:rPr lang="en-US" sz="3200" b="1" i="1">
                <a:solidFill>
                  <a:srgbClr val="0000FF"/>
                </a:solidFill>
              </a:rPr>
              <a:t>UNISON</a:t>
            </a:r>
          </a:p>
        </p:txBody>
      </p:sp>
    </p:spTree>
    <p:extLst>
      <p:ext uri="{BB962C8B-B14F-4D97-AF65-F5344CB8AC3E}">
        <p14:creationId xmlns:p14="http://schemas.microsoft.com/office/powerpoint/2010/main" val="591331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4"/>
          <p:cNvSpPr>
            <a:spLocks noChangeArrowheads="1"/>
          </p:cNvSpPr>
          <p:nvPr/>
        </p:nvSpPr>
        <p:spPr bwMode="auto">
          <a:xfrm>
            <a:off x="533400" y="990600"/>
            <a:ext cx="8001000" cy="1371600"/>
          </a:xfrm>
          <a:prstGeom prst="rect">
            <a:avLst/>
          </a:prstGeom>
          <a:noFill/>
          <a:ln w="9525">
            <a:noFill/>
            <a:miter lim="800000"/>
            <a:headEnd/>
            <a:tailEnd/>
          </a:ln>
        </p:spPr>
        <p:txBody>
          <a:bodyPr/>
          <a:lstStyle/>
          <a:p>
            <a:pPr algn="ctr" eaLnBrk="1" hangingPunct="1">
              <a:spcBef>
                <a:spcPct val="20000"/>
              </a:spcBef>
            </a:pPr>
            <a:r>
              <a:rPr lang="en-US" sz="3200" b="1" dirty="0">
                <a:solidFill>
                  <a:srgbClr val="002060"/>
                </a:solidFill>
              </a:rPr>
              <a:t>May All The Beings In All The Worlds Have Happiness And Peace.</a:t>
            </a:r>
          </a:p>
        </p:txBody>
      </p:sp>
      <p:sp>
        <p:nvSpPr>
          <p:cNvPr id="56323" name="Rectangle 15"/>
          <p:cNvSpPr>
            <a:spLocks noChangeArrowheads="1"/>
          </p:cNvSpPr>
          <p:nvPr/>
        </p:nvSpPr>
        <p:spPr bwMode="auto">
          <a:xfrm>
            <a:off x="533400" y="2895600"/>
            <a:ext cx="8001000" cy="2057400"/>
          </a:xfrm>
          <a:prstGeom prst="rect">
            <a:avLst/>
          </a:prstGeom>
          <a:noFill/>
          <a:ln w="9525">
            <a:noFill/>
            <a:miter lim="800000"/>
            <a:headEnd/>
            <a:tailEnd/>
          </a:ln>
        </p:spPr>
        <p:txBody>
          <a:bodyPr/>
          <a:lstStyle/>
          <a:p>
            <a:pPr algn="ctr" eaLnBrk="1" hangingPunct="1">
              <a:spcBef>
                <a:spcPct val="20000"/>
              </a:spcBef>
            </a:pPr>
            <a:r>
              <a:rPr lang="en-US" sz="3200" b="1">
                <a:solidFill>
                  <a:srgbClr val="002060"/>
                </a:solidFill>
              </a:rPr>
              <a:t>Samastha Lokah </a:t>
            </a:r>
          </a:p>
          <a:p>
            <a:pPr algn="ctr" eaLnBrk="1" hangingPunct="1">
              <a:spcBef>
                <a:spcPct val="20000"/>
              </a:spcBef>
            </a:pPr>
            <a:r>
              <a:rPr lang="en-US" sz="3200" b="1">
                <a:solidFill>
                  <a:srgbClr val="002060"/>
                </a:solidFill>
              </a:rPr>
              <a:t>Sukhino Bhavantu (3X)</a:t>
            </a:r>
          </a:p>
          <a:p>
            <a:pPr algn="ctr" eaLnBrk="1" hangingPunct="1">
              <a:spcBef>
                <a:spcPct val="20000"/>
              </a:spcBef>
            </a:pPr>
            <a:r>
              <a:rPr lang="en-US" sz="3200" b="1">
                <a:solidFill>
                  <a:srgbClr val="002060"/>
                </a:solidFill>
              </a:rPr>
              <a:t>Om Shanti Shanti Shantihi!</a:t>
            </a:r>
            <a:endParaRPr lang="en-US" sz="3200" b="1" i="1">
              <a:solidFill>
                <a:srgbClr val="002060"/>
              </a:solidFill>
            </a:endParaRPr>
          </a:p>
        </p:txBody>
      </p:sp>
      <p:sp>
        <p:nvSpPr>
          <p:cNvPr id="56324" name="Rectangle 11"/>
          <p:cNvSpPr>
            <a:spLocks noChangeArrowheads="1"/>
          </p:cNvSpPr>
          <p:nvPr/>
        </p:nvSpPr>
        <p:spPr bwMode="auto">
          <a:xfrm>
            <a:off x="3695700" y="304800"/>
            <a:ext cx="1676400" cy="533400"/>
          </a:xfrm>
          <a:prstGeom prst="rect">
            <a:avLst/>
          </a:prstGeom>
          <a:noFill/>
          <a:ln w="9525">
            <a:noFill/>
            <a:miter lim="800000"/>
            <a:headEnd/>
            <a:tailEnd/>
          </a:ln>
        </p:spPr>
        <p:txBody>
          <a:bodyPr/>
          <a:lstStyle/>
          <a:p>
            <a:pPr algn="ctr" eaLnBrk="1" hangingPunct="1">
              <a:spcBef>
                <a:spcPct val="20000"/>
              </a:spcBef>
            </a:pPr>
            <a:r>
              <a:rPr lang="en-US" sz="3200" b="1" i="1">
                <a:solidFill>
                  <a:srgbClr val="0000FF"/>
                </a:solidFill>
              </a:rPr>
              <a:t>UNISON</a:t>
            </a:r>
          </a:p>
        </p:txBody>
      </p:sp>
      <p:sp>
        <p:nvSpPr>
          <p:cNvPr id="56325" name="Rectangle 11"/>
          <p:cNvSpPr>
            <a:spLocks noChangeArrowheads="1"/>
          </p:cNvSpPr>
          <p:nvPr/>
        </p:nvSpPr>
        <p:spPr bwMode="auto">
          <a:xfrm>
            <a:off x="2906713" y="5943600"/>
            <a:ext cx="3265487" cy="609600"/>
          </a:xfrm>
          <a:prstGeom prst="rect">
            <a:avLst/>
          </a:prstGeom>
          <a:noFill/>
          <a:ln w="9525">
            <a:noFill/>
            <a:miter lim="800000"/>
            <a:headEnd/>
            <a:tailEnd/>
          </a:ln>
        </p:spPr>
        <p:txBody>
          <a:bodyPr/>
          <a:lstStyle/>
          <a:p>
            <a:pPr algn="ctr" eaLnBrk="1" hangingPunct="1">
              <a:spcBef>
                <a:spcPct val="20000"/>
              </a:spcBef>
            </a:pPr>
            <a:r>
              <a:rPr lang="en-US" sz="2400" b="1" dirty="0">
                <a:solidFill>
                  <a:srgbClr val="FF0000"/>
                </a:solidFill>
              </a:rPr>
              <a:t>Meditation</a:t>
            </a:r>
            <a:r>
              <a:rPr lang="en-US" sz="2800" b="1" dirty="0">
                <a:solidFill>
                  <a:srgbClr val="FF0000"/>
                </a:solidFill>
              </a:rPr>
              <a:t>……</a:t>
            </a:r>
          </a:p>
        </p:txBody>
      </p:sp>
    </p:spTree>
    <p:extLst>
      <p:ext uri="{BB962C8B-B14F-4D97-AF65-F5344CB8AC3E}">
        <p14:creationId xmlns:p14="http://schemas.microsoft.com/office/powerpoint/2010/main" val="38680862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idx="4294967295"/>
          </p:nvPr>
        </p:nvSpPr>
        <p:spPr>
          <a:xfrm>
            <a:off x="2628900" y="304800"/>
            <a:ext cx="3886200" cy="609600"/>
          </a:xfrm>
          <a:ln w="28575">
            <a:noFill/>
          </a:ln>
        </p:spPr>
        <p:txBody>
          <a:bodyPr/>
          <a:lstStyle/>
          <a:p>
            <a:pPr eaLnBrk="1" hangingPunct="1">
              <a:defRPr/>
            </a:pPr>
            <a:r>
              <a:rPr lang="en-US" sz="3200" b="1" dirty="0" smtClean="0">
                <a:latin typeface="+mn-lt"/>
                <a:ea typeface="ＭＳ Ｐゴシック" charset="0"/>
                <a:cs typeface="ＭＳ Ｐゴシック" charset="0"/>
              </a:rPr>
              <a:t>Meditation</a:t>
            </a:r>
          </a:p>
        </p:txBody>
      </p:sp>
      <p:sp>
        <p:nvSpPr>
          <p:cNvPr id="65539" name="Rectangle 11"/>
          <p:cNvSpPr>
            <a:spLocks noChangeArrowheads="1"/>
          </p:cNvSpPr>
          <p:nvPr/>
        </p:nvSpPr>
        <p:spPr bwMode="auto">
          <a:xfrm>
            <a:off x="3124200" y="6337300"/>
            <a:ext cx="3252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US" sz="2800" b="1" dirty="0">
                <a:solidFill>
                  <a:srgbClr val="FF0000"/>
                </a:solidFill>
              </a:rPr>
              <a:t>Silent Departure……</a:t>
            </a:r>
          </a:p>
          <a:p>
            <a:pPr algn="ctr" eaLnBrk="1" hangingPunct="1">
              <a:spcBef>
                <a:spcPct val="20000"/>
              </a:spcBef>
            </a:pPr>
            <a:endParaRPr lang="en-US" sz="2400" b="1" dirty="0">
              <a:solidFill>
                <a:srgbClr val="FF0000"/>
              </a:solidFill>
            </a:endParaRPr>
          </a:p>
        </p:txBody>
      </p:sp>
      <p:pic>
        <p:nvPicPr>
          <p:cNvPr id="1026" name="Picture 2" descr="http://images.fineartamerica.com/images-medium/one-red-candle-gary-smith.jp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20115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4150056" y="4724400"/>
            <a:ext cx="914400" cy="914400"/>
            <a:chOff x="4150056" y="5791200"/>
            <a:chExt cx="914400" cy="914400"/>
          </a:xfrm>
        </p:grpSpPr>
        <p:sp>
          <p:nvSpPr>
            <p:cNvPr id="2" name="Oval 1">
              <a:hlinkClick r:id="rId5" action="ppaction://hlinkfile"/>
            </p:cNvPr>
            <p:cNvSpPr/>
            <p:nvPr/>
          </p:nvSpPr>
          <p:spPr>
            <a:xfrm>
              <a:off x="4150056" y="5791200"/>
              <a:ext cx="914400" cy="914400"/>
            </a:xfrm>
            <a:prstGeom prst="ellipse">
              <a:avLst/>
            </a:prstGeom>
            <a:solidFill>
              <a:srgbClr val="DE7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cs typeface="Aparajita" panose="020B0604020202020204" pitchFamily="34" charset="0"/>
              </a:endParaRPr>
            </a:p>
          </p:txBody>
        </p:sp>
        <p:sp>
          <p:nvSpPr>
            <p:cNvPr id="3" name="Rectangle 2"/>
            <p:cNvSpPr/>
            <p:nvPr/>
          </p:nvSpPr>
          <p:spPr>
            <a:xfrm>
              <a:off x="4341957" y="6039428"/>
              <a:ext cx="676788" cy="523220"/>
            </a:xfrm>
            <a:prstGeom prst="rect">
              <a:avLst/>
            </a:prstGeom>
          </p:spPr>
          <p:txBody>
            <a:bodyPr wrap="none">
              <a:spAutoFit/>
            </a:bodyPr>
            <a:lstStyle/>
            <a:p>
              <a:pPr algn="ctr"/>
              <a:r>
                <a:rPr lang="gu-IN" sz="2800" b="1" dirty="0" smtClean="0">
                  <a:solidFill>
                    <a:srgbClr val="FF0000"/>
                  </a:solidFill>
                  <a:latin typeface="+mn-lt"/>
                </a:rPr>
                <a:t>ૐ</a:t>
              </a:r>
              <a:r>
                <a:rPr lang="gu-IN" sz="2800" b="1" dirty="0">
                  <a:solidFill>
                    <a:srgbClr val="FF0000"/>
                  </a:solidFill>
                  <a:latin typeface="+mn-lt"/>
                </a:rPr>
                <a:t> </a:t>
              </a:r>
              <a:endParaRPr lang="en-US" sz="2800" b="1" dirty="0">
                <a:solidFill>
                  <a:srgbClr val="FF0000"/>
                </a:solidFill>
                <a:latin typeface="+mn-lt"/>
              </a:endParaRPr>
            </a:p>
          </p:txBody>
        </p:sp>
      </p:grpSp>
      <p:sp>
        <p:nvSpPr>
          <p:cNvPr id="8" name="TextBox 7"/>
          <p:cNvSpPr txBox="1"/>
          <p:nvPr/>
        </p:nvSpPr>
        <p:spPr>
          <a:xfrm>
            <a:off x="2286000" y="6019800"/>
            <a:ext cx="4766048" cy="769441"/>
          </a:xfrm>
          <a:prstGeom prst="rect">
            <a:avLst/>
          </a:prstGeom>
          <a:noFill/>
        </p:spPr>
        <p:txBody>
          <a:bodyPr wrap="none" rtlCol="0">
            <a:spAutoFit/>
          </a:bodyPr>
          <a:lstStyle/>
          <a:p>
            <a:pPr algn="ctr"/>
            <a:r>
              <a:rPr lang="en-US" sz="4400" b="1" dirty="0" smtClean="0">
                <a:solidFill>
                  <a:schemeClr val="bg1"/>
                </a:solidFill>
                <a:latin typeface="Comic Sans MS" panose="030F0702030302020204" pitchFamily="66" charset="0"/>
              </a:rPr>
              <a:t>Silent Departure</a:t>
            </a:r>
            <a:endParaRPr lang="en-US" sz="4400" b="1"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3194823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6000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450">
                                          <p:stCondLst>
                                            <p:cond delay="0"/>
                                          </p:stCondLst>
                                        </p:cTn>
                                        <p:tgtEl>
                                          <p:spTgt spid="8"/>
                                        </p:tgtEl>
                                      </p:cBhvr>
                                    </p:animEffect>
                                    <p:anim calcmode="lin" valueType="num">
                                      <p:cBhvr>
                                        <p:cTn id="8" dur="4555"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1660"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1660" tmFilter="0, 0; 0.125,0.2665; 0.25,0.4; 0.375,0.465; 0.5,0.5;  0.625,0.535; 0.75,0.6; 0.875,0.7335; 1,1">
                                          <p:stCondLst>
                                            <p:cond delay="1660"/>
                                          </p:stCondLst>
                                        </p:cTn>
                                        <p:tgtEl>
                                          <p:spTgt spid="8"/>
                                        </p:tgtEl>
                                        <p:attrNameLst>
                                          <p:attrName>ppt_y</p:attrName>
                                        </p:attrNameLst>
                                      </p:cBhvr>
                                      <p:tavLst>
                                        <p:tav tm="0" fmla="#ppt_y-sin(pi*$)/9">
                                          <p:val>
                                            <p:fltVal val="0"/>
                                          </p:val>
                                        </p:tav>
                                        <p:tav tm="100000">
                                          <p:val>
                                            <p:fltVal val="1"/>
                                          </p:val>
                                        </p:tav>
                                      </p:tavLst>
                                    </p:anim>
                                    <p:anim calcmode="lin" valueType="num">
                                      <p:cBhvr>
                                        <p:cTn id="11" dur="830" tmFilter="0, 0; 0.125,0.2665; 0.25,0.4; 0.375,0.465; 0.5,0.5;  0.625,0.535; 0.75,0.6; 0.875,0.7335; 1,1">
                                          <p:stCondLst>
                                            <p:cond delay="3310"/>
                                          </p:stCondLst>
                                        </p:cTn>
                                        <p:tgtEl>
                                          <p:spTgt spid="8"/>
                                        </p:tgtEl>
                                        <p:attrNameLst>
                                          <p:attrName>ppt_y</p:attrName>
                                        </p:attrNameLst>
                                      </p:cBhvr>
                                      <p:tavLst>
                                        <p:tav tm="0" fmla="#ppt_y-sin(pi*$)/27">
                                          <p:val>
                                            <p:fltVal val="0"/>
                                          </p:val>
                                        </p:tav>
                                        <p:tav tm="100000">
                                          <p:val>
                                            <p:fltVal val="1"/>
                                          </p:val>
                                        </p:tav>
                                      </p:tavLst>
                                    </p:anim>
                                    <p:anim calcmode="lin" valueType="num">
                                      <p:cBhvr>
                                        <p:cTn id="12" dur="410" tmFilter="0, 0; 0.125,0.2665; 0.25,0.4; 0.375,0.465; 0.5,0.5;  0.625,0.535; 0.75,0.6; 0.875,0.7335; 1,1">
                                          <p:stCondLst>
                                            <p:cond delay="4140"/>
                                          </p:stCondLst>
                                        </p:cTn>
                                        <p:tgtEl>
                                          <p:spTgt spid="8"/>
                                        </p:tgtEl>
                                        <p:attrNameLst>
                                          <p:attrName>ppt_y</p:attrName>
                                        </p:attrNameLst>
                                      </p:cBhvr>
                                      <p:tavLst>
                                        <p:tav tm="0" fmla="#ppt_y-sin(pi*$)/81">
                                          <p:val>
                                            <p:fltVal val="0"/>
                                          </p:val>
                                        </p:tav>
                                        <p:tav tm="100000">
                                          <p:val>
                                            <p:fltVal val="1"/>
                                          </p:val>
                                        </p:tav>
                                      </p:tavLst>
                                    </p:anim>
                                    <p:animScale>
                                      <p:cBhvr>
                                        <p:cTn id="13" dur="65">
                                          <p:stCondLst>
                                            <p:cond delay="1625"/>
                                          </p:stCondLst>
                                        </p:cTn>
                                        <p:tgtEl>
                                          <p:spTgt spid="8"/>
                                        </p:tgtEl>
                                      </p:cBhvr>
                                      <p:to x="100000" y="60000"/>
                                    </p:animScale>
                                    <p:animScale>
                                      <p:cBhvr>
                                        <p:cTn id="14" dur="415" decel="50000">
                                          <p:stCondLst>
                                            <p:cond delay="1690"/>
                                          </p:stCondLst>
                                        </p:cTn>
                                        <p:tgtEl>
                                          <p:spTgt spid="8"/>
                                        </p:tgtEl>
                                      </p:cBhvr>
                                      <p:to x="100000" y="100000"/>
                                    </p:animScale>
                                    <p:animScale>
                                      <p:cBhvr>
                                        <p:cTn id="15" dur="65">
                                          <p:stCondLst>
                                            <p:cond delay="3280"/>
                                          </p:stCondLst>
                                        </p:cTn>
                                        <p:tgtEl>
                                          <p:spTgt spid="8"/>
                                        </p:tgtEl>
                                      </p:cBhvr>
                                      <p:to x="100000" y="80000"/>
                                    </p:animScale>
                                    <p:animScale>
                                      <p:cBhvr>
                                        <p:cTn id="16" dur="415" decel="50000">
                                          <p:stCondLst>
                                            <p:cond delay="3345"/>
                                          </p:stCondLst>
                                        </p:cTn>
                                        <p:tgtEl>
                                          <p:spTgt spid="8"/>
                                        </p:tgtEl>
                                      </p:cBhvr>
                                      <p:to x="100000" y="100000"/>
                                    </p:animScale>
                                    <p:animScale>
                                      <p:cBhvr>
                                        <p:cTn id="17" dur="65">
                                          <p:stCondLst>
                                            <p:cond delay="4105"/>
                                          </p:stCondLst>
                                        </p:cTn>
                                        <p:tgtEl>
                                          <p:spTgt spid="8"/>
                                        </p:tgtEl>
                                      </p:cBhvr>
                                      <p:to x="100000" y="90000"/>
                                    </p:animScale>
                                    <p:animScale>
                                      <p:cBhvr>
                                        <p:cTn id="18" dur="415" decel="50000">
                                          <p:stCondLst>
                                            <p:cond delay="4170"/>
                                          </p:stCondLst>
                                        </p:cTn>
                                        <p:tgtEl>
                                          <p:spTgt spid="8"/>
                                        </p:tgtEl>
                                      </p:cBhvr>
                                      <p:to x="100000" y="100000"/>
                                    </p:animScale>
                                    <p:animScale>
                                      <p:cBhvr>
                                        <p:cTn id="19" dur="65">
                                          <p:stCondLst>
                                            <p:cond delay="4520"/>
                                          </p:stCondLst>
                                        </p:cTn>
                                        <p:tgtEl>
                                          <p:spTgt spid="8"/>
                                        </p:tgtEl>
                                      </p:cBhvr>
                                      <p:to x="100000" y="95000"/>
                                    </p:animScale>
                                    <p:animScale>
                                      <p:cBhvr>
                                        <p:cTn id="20" dur="415" decel="50000">
                                          <p:stCondLst>
                                            <p:cond delay="4585"/>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Swami's Feet on Cush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6"/>
          <p:cNvSpPr txBox="1">
            <a:spLocks noChangeArrowheads="1"/>
          </p:cNvSpPr>
          <p:nvPr/>
        </p:nvSpPr>
        <p:spPr bwMode="auto">
          <a:xfrm>
            <a:off x="152400" y="57912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itchFamily="18" charset="0"/>
              </a:defRPr>
            </a:lvl1pPr>
            <a:lvl2pPr marL="742950" indent="-285750" eaLnBrk="0" hangingPunct="0">
              <a:defRPr sz="4400">
                <a:solidFill>
                  <a:schemeClr val="tx2"/>
                </a:solidFill>
                <a:latin typeface="Times New Roman" pitchFamily="18" charset="0"/>
              </a:defRPr>
            </a:lvl2pPr>
            <a:lvl3pPr marL="1143000" indent="-228600" eaLnBrk="0" hangingPunct="0">
              <a:defRPr sz="4400">
                <a:solidFill>
                  <a:schemeClr val="tx2"/>
                </a:solidFill>
                <a:latin typeface="Times New Roman" pitchFamily="18" charset="0"/>
              </a:defRPr>
            </a:lvl3pPr>
            <a:lvl4pPr marL="1600200" indent="-228600" eaLnBrk="0" hangingPunct="0">
              <a:defRPr sz="4400">
                <a:solidFill>
                  <a:schemeClr val="tx2"/>
                </a:solidFill>
                <a:latin typeface="Times New Roman" pitchFamily="18" charset="0"/>
              </a:defRPr>
            </a:lvl4pPr>
            <a:lvl5pPr marL="2057400" indent="-228600" eaLnBrk="0" hangingPunct="0">
              <a:defRPr sz="4400">
                <a:solidFill>
                  <a:schemeClr val="tx2"/>
                </a:solidFill>
                <a:latin typeface="Times New Roman" pitchFamily="18" charset="0"/>
              </a:defRPr>
            </a:lvl5pPr>
            <a:lvl6pPr marL="2514600" indent="-228600" algn="ctr" eaLnBrk="0" fontAlgn="base" hangingPunct="0">
              <a:spcBef>
                <a:spcPct val="0"/>
              </a:spcBef>
              <a:spcAft>
                <a:spcPct val="0"/>
              </a:spcAft>
              <a:defRPr sz="4400">
                <a:solidFill>
                  <a:schemeClr val="tx2"/>
                </a:solidFill>
                <a:latin typeface="Times New Roman" pitchFamily="18" charset="0"/>
              </a:defRPr>
            </a:lvl6pPr>
            <a:lvl7pPr marL="2971800" indent="-228600" algn="ctr" eaLnBrk="0" fontAlgn="base" hangingPunct="0">
              <a:spcBef>
                <a:spcPct val="0"/>
              </a:spcBef>
              <a:spcAft>
                <a:spcPct val="0"/>
              </a:spcAft>
              <a:defRPr sz="4400">
                <a:solidFill>
                  <a:schemeClr val="tx2"/>
                </a:solidFill>
                <a:latin typeface="Times New Roman" pitchFamily="18" charset="0"/>
              </a:defRPr>
            </a:lvl7pPr>
            <a:lvl8pPr marL="3429000" indent="-228600" algn="ctr" eaLnBrk="0" fontAlgn="base" hangingPunct="0">
              <a:spcBef>
                <a:spcPct val="0"/>
              </a:spcBef>
              <a:spcAft>
                <a:spcPct val="0"/>
              </a:spcAft>
              <a:defRPr sz="4400">
                <a:solidFill>
                  <a:schemeClr val="tx2"/>
                </a:solidFill>
                <a:latin typeface="Times New Roman" pitchFamily="18" charset="0"/>
              </a:defRPr>
            </a:lvl8pPr>
            <a:lvl9pPr marL="3886200" indent="-228600" algn="ctr" eaLnBrk="0" fontAlgn="base" hangingPunct="0">
              <a:spcBef>
                <a:spcPct val="0"/>
              </a:spcBef>
              <a:spcAft>
                <a:spcPct val="0"/>
              </a:spcAft>
              <a:defRPr sz="4400">
                <a:solidFill>
                  <a:schemeClr val="tx2"/>
                </a:solidFill>
                <a:latin typeface="Times New Roman" pitchFamily="18" charset="0"/>
              </a:defRPr>
            </a:lvl9pPr>
          </a:lstStyle>
          <a:p>
            <a:pPr algn="ctr">
              <a:spcBef>
                <a:spcPct val="50000"/>
              </a:spcBef>
            </a:pPr>
            <a:r>
              <a:rPr lang="en-US" altLang="en-US" b="1" dirty="0" smtClean="0">
                <a:solidFill>
                  <a:schemeClr val="bg1"/>
                </a:solidFill>
                <a:latin typeface="Arial" charset="0"/>
              </a:rPr>
              <a:t>Love All &amp; Serve All</a:t>
            </a:r>
            <a:endParaRPr lang="en-US" altLang="en-US" b="1" dirty="0">
              <a:solidFill>
                <a:schemeClr val="bg1"/>
              </a:solidFill>
              <a:latin typeface="Arial" charset="0"/>
            </a:endParaRPr>
          </a:p>
        </p:txBody>
      </p:sp>
    </p:spTree>
    <p:extLst>
      <p:ext uri="{BB962C8B-B14F-4D97-AF65-F5344CB8AC3E}">
        <p14:creationId xmlns:p14="http://schemas.microsoft.com/office/powerpoint/2010/main" val="2417233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ChangeArrowheads="1"/>
          </p:cNvSpPr>
          <p:nvPr/>
        </p:nvSpPr>
        <p:spPr bwMode="auto">
          <a:xfrm>
            <a:off x="609600" y="990600"/>
            <a:ext cx="7924800" cy="3505200"/>
          </a:xfrm>
          <a:prstGeom prst="rect">
            <a:avLst/>
          </a:prstGeom>
          <a:noFill/>
          <a:ln w="9525">
            <a:noFill/>
            <a:miter lim="800000"/>
            <a:headEnd/>
            <a:tailEnd/>
          </a:ln>
        </p:spPr>
        <p:txBody>
          <a:bodyPr/>
          <a:lstStyle/>
          <a:p>
            <a:pPr algn="ctr" eaLnBrk="1" hangingPunct="1">
              <a:spcBef>
                <a:spcPct val="20000"/>
              </a:spcBef>
            </a:pPr>
            <a:r>
              <a:rPr lang="en-US" sz="3200" b="1"/>
              <a:t>Om Sayishwaraya Vidmahe Sathya Devaya Dheemahi </a:t>
            </a:r>
          </a:p>
          <a:p>
            <a:pPr algn="ctr" eaLnBrk="1" hangingPunct="1">
              <a:spcBef>
                <a:spcPct val="20000"/>
              </a:spcBef>
            </a:pPr>
            <a:r>
              <a:rPr lang="en-US" sz="3200" b="1"/>
              <a:t>Tanna Sarva Prachodayaath (x3)</a:t>
            </a:r>
          </a:p>
          <a:p>
            <a:pPr algn="ctr" eaLnBrk="1" hangingPunct="1">
              <a:spcBef>
                <a:spcPct val="20000"/>
              </a:spcBef>
            </a:pPr>
            <a:r>
              <a:rPr lang="en-US" sz="3200" b="1"/>
              <a:t>Om Shanthi Shanthi   </a:t>
            </a:r>
          </a:p>
          <a:p>
            <a:pPr algn="ctr" eaLnBrk="1" hangingPunct="1">
              <a:spcBef>
                <a:spcPct val="20000"/>
              </a:spcBef>
            </a:pPr>
            <a:r>
              <a:rPr lang="en-US" sz="3200" b="1"/>
              <a:t>    Shantihi</a:t>
            </a:r>
          </a:p>
          <a:p>
            <a:pPr algn="ctr" eaLnBrk="1" hangingPunct="1"/>
            <a:endParaRPr lang="en-US" sz="3200" b="1">
              <a:ea typeface="Batang" pitchFamily="18" charset="-127"/>
            </a:endParaRPr>
          </a:p>
        </p:txBody>
      </p:sp>
      <p:sp>
        <p:nvSpPr>
          <p:cNvPr id="40963" name="Rectangle 11"/>
          <p:cNvSpPr>
            <a:spLocks noChangeArrowheads="1"/>
          </p:cNvSpPr>
          <p:nvPr/>
        </p:nvSpPr>
        <p:spPr bwMode="auto">
          <a:xfrm>
            <a:off x="3009900" y="6019800"/>
            <a:ext cx="3124200" cy="457200"/>
          </a:xfrm>
          <a:prstGeom prst="rect">
            <a:avLst/>
          </a:prstGeom>
          <a:noFill/>
          <a:ln w="9525">
            <a:noFill/>
            <a:miter lim="800000"/>
            <a:headEnd/>
            <a:tailEnd/>
          </a:ln>
        </p:spPr>
        <p:txBody>
          <a:bodyPr/>
          <a:lstStyle/>
          <a:p>
            <a:pPr algn="ctr" eaLnBrk="1" hangingPunct="1">
              <a:spcBef>
                <a:spcPct val="20000"/>
              </a:spcBef>
            </a:pPr>
            <a:r>
              <a:rPr lang="en-US" sz="2400" b="1">
                <a:solidFill>
                  <a:srgbClr val="FF0000"/>
                </a:solidFill>
                <a:cs typeface="Times New Roman" pitchFamily="18" charset="0"/>
              </a:rPr>
              <a:t>All Praise to you Lord</a:t>
            </a:r>
          </a:p>
        </p:txBody>
      </p:sp>
      <p:sp>
        <p:nvSpPr>
          <p:cNvPr id="40964" name="Rectangle 11"/>
          <p:cNvSpPr>
            <a:spLocks noChangeArrowheads="1"/>
          </p:cNvSpPr>
          <p:nvPr/>
        </p:nvSpPr>
        <p:spPr bwMode="auto">
          <a:xfrm>
            <a:off x="3733800" y="304800"/>
            <a:ext cx="1676400" cy="533400"/>
          </a:xfrm>
          <a:prstGeom prst="rect">
            <a:avLst/>
          </a:prstGeom>
          <a:noFill/>
          <a:ln w="9525">
            <a:noFill/>
            <a:miter lim="800000"/>
            <a:headEnd/>
            <a:tailEnd/>
          </a:ln>
        </p:spPr>
        <p:txBody>
          <a:bodyPr/>
          <a:lstStyle/>
          <a:p>
            <a:pPr algn="ctr" eaLnBrk="1" hangingPunct="1">
              <a:spcBef>
                <a:spcPct val="20000"/>
              </a:spcBef>
            </a:pPr>
            <a:r>
              <a:rPr lang="en-US" sz="3200" b="1" i="1">
                <a:solidFill>
                  <a:srgbClr val="0000FF"/>
                </a:solidFill>
                <a:cs typeface="Times New Roman" pitchFamily="18" charset="0"/>
              </a:rPr>
              <a:t>UNISON</a:t>
            </a:r>
          </a:p>
        </p:txBody>
      </p:sp>
    </p:spTree>
    <p:extLst>
      <p:ext uri="{BB962C8B-B14F-4D97-AF65-F5344CB8AC3E}">
        <p14:creationId xmlns:p14="http://schemas.microsoft.com/office/powerpoint/2010/main" val="12547864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5" name="Group 1"/>
          <p:cNvGrpSpPr>
            <a:grpSpLocks/>
          </p:cNvGrpSpPr>
          <p:nvPr/>
        </p:nvGrpSpPr>
        <p:grpSpPr bwMode="auto">
          <a:xfrm>
            <a:off x="0" y="0"/>
            <a:ext cx="9142413" cy="6856413"/>
            <a:chOff x="0" y="0"/>
            <a:chExt cx="5759" cy="4319"/>
          </a:xfrm>
        </p:grpSpPr>
        <p:sp>
          <p:nvSpPr>
            <p:cNvPr id="36866" name="Rectangle 2"/>
            <p:cNvSpPr>
              <a:spLocks noChangeArrowheads="1"/>
            </p:cNvSpPr>
            <p:nvPr/>
          </p:nvSpPr>
          <p:spPr bwMode="auto">
            <a:xfrm>
              <a:off x="0" y="0"/>
              <a:ext cx="5759" cy="4319"/>
            </a:xfrm>
            <a:prstGeom prst="rect">
              <a:avLst/>
            </a:prstGeom>
            <a:solidFill>
              <a:srgbClr val="000000"/>
            </a:solidFill>
            <a:ln>
              <a:noFill/>
            </a:ln>
            <a:effectLst/>
            <a:extLst>
              <a:ext uri="{91240B29-F687-4f45-9708-019B960494DF}">
                <a14:hiddenLine xmlns:a14="http://schemas.microsoft.com/office/drawing/2010/main" w="25560"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867" name="Rectangle 3"/>
            <p:cNvSpPr>
              <a:spLocks noChangeArrowheads="1"/>
            </p:cNvSpPr>
            <p:nvPr/>
          </p:nvSpPr>
          <p:spPr bwMode="auto">
            <a:xfrm>
              <a:off x="192" y="1200"/>
              <a:ext cx="5375" cy="2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marL="342900" indent="-341313" algn="ctr" hangingPunct="1">
                <a:lnSpc>
                  <a:spcPct val="10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400" b="1">
                  <a:solidFill>
                    <a:srgbClr val="FFFFFF"/>
                  </a:solidFill>
                </a:rPr>
                <a:t>All praise to You Lord of the Worlds</a:t>
              </a:r>
            </a:p>
            <a:p>
              <a:pPr marL="342900" indent="-341313" algn="ctr" hangingPunct="1">
                <a:lnSpc>
                  <a:spcPct val="10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400" b="1">
                  <a:solidFill>
                    <a:srgbClr val="FFFFFF"/>
                  </a:solidFill>
                </a:rPr>
                <a:t>Swami Sathya Sai Our Lord</a:t>
              </a:r>
            </a:p>
            <a:p>
              <a:pPr marL="342900" indent="-341313" algn="ctr" hangingPunct="1">
                <a:lnSpc>
                  <a:spcPct val="10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400" b="1">
                  <a:solidFill>
                    <a:srgbClr val="FFFFFF"/>
                  </a:solidFill>
                </a:rPr>
                <a:t>You protect devotees who cling to You</a:t>
              </a:r>
            </a:p>
            <a:p>
              <a:pPr marL="342900" indent="-341313" algn="ctr" hangingPunct="1">
                <a:lnSpc>
                  <a:spcPct val="10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400" b="1">
                  <a:solidFill>
                    <a:srgbClr val="FFFFFF"/>
                  </a:solidFill>
                </a:rPr>
                <a:t>Show Your Mercy to us who sing to You</a:t>
              </a:r>
            </a:p>
            <a:p>
              <a:pPr marL="342900" indent="-341313" algn="ctr" hangingPunct="1">
                <a:lnSpc>
                  <a:spcPct val="10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400" b="1">
                  <a:solidFill>
                    <a:srgbClr val="FFFFFF"/>
                  </a:solidFill>
                </a:rPr>
                <a:t>Knowing You are God in human form</a:t>
              </a:r>
            </a:p>
            <a:p>
              <a:pPr marL="342900" indent="-341313" algn="ctr" hangingPunct="1">
                <a:lnSpc>
                  <a:spcPct val="10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400" b="1">
                  <a:solidFill>
                    <a:srgbClr val="FFFFFF"/>
                  </a:solidFill>
                </a:rPr>
                <a:t>All praise to You Lord of the Worlds</a:t>
              </a:r>
            </a:p>
          </p:txBody>
        </p:sp>
        <p:sp>
          <p:nvSpPr>
            <p:cNvPr id="36868" name="Rectangle 4"/>
            <p:cNvSpPr>
              <a:spLocks noChangeArrowheads="1"/>
            </p:cNvSpPr>
            <p:nvPr/>
          </p:nvSpPr>
          <p:spPr bwMode="auto">
            <a:xfrm>
              <a:off x="1872" y="3792"/>
              <a:ext cx="201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gn="ctr" hangingPunct="1">
                <a:lnSpc>
                  <a:spcPct val="100000"/>
                </a:lnSpc>
                <a:spcBef>
                  <a:spcPts val="363"/>
                </a:spcBef>
                <a:tabLst>
                  <a:tab pos="723900" algn="l"/>
                  <a:tab pos="1447800" algn="l"/>
                  <a:tab pos="2171700" algn="l"/>
                  <a:tab pos="2895600" algn="l"/>
                </a:tabLst>
              </a:pPr>
              <a:r>
                <a:rPr lang="en-US" sz="2400" b="1">
                  <a:solidFill>
                    <a:srgbClr val="FF0000"/>
                  </a:solidFill>
                </a:rPr>
                <a:t>With captivating…..</a:t>
              </a:r>
            </a:p>
          </p:txBody>
        </p:sp>
        <p:pic>
          <p:nvPicPr>
            <p:cNvPr id="368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 y="634"/>
              <a:ext cx="553" cy="5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6870" name="Rectangle 6"/>
            <p:cNvSpPr>
              <a:spLocks noChangeArrowheads="1"/>
            </p:cNvSpPr>
            <p:nvPr/>
          </p:nvSpPr>
          <p:spPr bwMode="auto">
            <a:xfrm>
              <a:off x="2352" y="192"/>
              <a:ext cx="105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gn="ctr" hangingPunct="1">
                <a:lnSpc>
                  <a:spcPct val="100000"/>
                </a:lnSpc>
                <a:spcBef>
                  <a:spcPts val="363"/>
                </a:spcBef>
                <a:tabLst>
                  <a:tab pos="723900" algn="l"/>
                  <a:tab pos="1447800" algn="l"/>
                </a:tabLst>
              </a:pPr>
              <a:r>
                <a:rPr lang="en-US" sz="3200" b="1" i="1">
                  <a:solidFill>
                    <a:srgbClr val="FFFFFF"/>
                  </a:solidFill>
                </a:rPr>
                <a:t>UNISON</a:t>
              </a:r>
            </a:p>
          </p:txBody>
        </p:sp>
      </p:grpSp>
    </p:spTree>
    <p:extLst>
      <p:ext uri="{BB962C8B-B14F-4D97-AF65-F5344CB8AC3E}">
        <p14:creationId xmlns:p14="http://schemas.microsoft.com/office/powerpoint/2010/main" val="293671776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89" name="Group 1"/>
          <p:cNvGrpSpPr>
            <a:grpSpLocks/>
          </p:cNvGrpSpPr>
          <p:nvPr/>
        </p:nvGrpSpPr>
        <p:grpSpPr bwMode="auto">
          <a:xfrm>
            <a:off x="0" y="0"/>
            <a:ext cx="9142413" cy="6856413"/>
            <a:chOff x="0" y="0"/>
            <a:chExt cx="5759" cy="4319"/>
          </a:xfrm>
        </p:grpSpPr>
        <p:sp>
          <p:nvSpPr>
            <p:cNvPr id="37890" name="Rectangle 2"/>
            <p:cNvSpPr>
              <a:spLocks noChangeArrowheads="1"/>
            </p:cNvSpPr>
            <p:nvPr/>
          </p:nvSpPr>
          <p:spPr bwMode="auto">
            <a:xfrm>
              <a:off x="0" y="0"/>
              <a:ext cx="5759" cy="4319"/>
            </a:xfrm>
            <a:prstGeom prst="rect">
              <a:avLst/>
            </a:prstGeom>
            <a:solidFill>
              <a:srgbClr val="000000"/>
            </a:solidFill>
            <a:ln>
              <a:noFill/>
            </a:ln>
            <a:effectLst/>
            <a:extLst>
              <a:ext uri="{91240B29-F687-4f45-9708-019B960494DF}">
                <a14:hiddenLine xmlns:a14="http://schemas.microsoft.com/office/drawing/2010/main" w="25560"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891" name="Rectangle 3"/>
            <p:cNvSpPr>
              <a:spLocks noChangeArrowheads="1"/>
            </p:cNvSpPr>
            <p:nvPr/>
          </p:nvSpPr>
          <p:spPr bwMode="auto">
            <a:xfrm>
              <a:off x="0" y="1200"/>
              <a:ext cx="5759" cy="2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marL="342900" indent="-341313" algn="ctr" hangingPunct="1">
                <a:lnSpc>
                  <a:spcPct val="10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With captivating grace and loveliness</a:t>
              </a:r>
            </a:p>
            <a:p>
              <a:pPr marL="342900" indent="-341313" algn="ctr" hangingPunct="1">
                <a:lnSpc>
                  <a:spcPct val="10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You do everything to bring us happiness</a:t>
              </a:r>
            </a:p>
            <a:p>
              <a:pPr marL="342900" indent="-341313" algn="ctr" hangingPunct="1">
                <a:lnSpc>
                  <a:spcPct val="10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You're aware of all through infinite consciousness</a:t>
              </a:r>
            </a:p>
            <a:p>
              <a:pPr marL="342900" indent="-341313" algn="ctr" hangingPunct="1">
                <a:lnSpc>
                  <a:spcPct val="10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You are Master of every living thing</a:t>
              </a:r>
            </a:p>
            <a:p>
              <a:pPr marL="342900" indent="-341313" algn="ctr" hangingPunct="1">
                <a:lnSpc>
                  <a:spcPct val="10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For devotees You're wish-fulfilling</a:t>
              </a:r>
            </a:p>
            <a:p>
              <a:pPr marL="342900" indent="-341313" algn="ctr" hangingPunct="1">
                <a:lnSpc>
                  <a:spcPct val="10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Helping us when we are in distress</a:t>
              </a:r>
            </a:p>
            <a:p>
              <a:pPr marL="342900" indent="-341313" algn="ctr" hangingPunct="1">
                <a:lnSpc>
                  <a:spcPct val="10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All praise to You Lord of the Worlds</a:t>
              </a:r>
            </a:p>
          </p:txBody>
        </p:sp>
        <p:sp>
          <p:nvSpPr>
            <p:cNvPr id="37892" name="Rectangle 4"/>
            <p:cNvSpPr>
              <a:spLocks noChangeArrowheads="1"/>
            </p:cNvSpPr>
            <p:nvPr/>
          </p:nvSpPr>
          <p:spPr bwMode="auto">
            <a:xfrm>
              <a:off x="1872" y="3888"/>
              <a:ext cx="201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gn="ctr" hangingPunct="1">
                <a:lnSpc>
                  <a:spcPct val="100000"/>
                </a:lnSpc>
                <a:spcBef>
                  <a:spcPts val="363"/>
                </a:spcBef>
                <a:tabLst>
                  <a:tab pos="723900" algn="l"/>
                  <a:tab pos="1447800" algn="l"/>
                  <a:tab pos="2171700" algn="l"/>
                  <a:tab pos="2895600" algn="l"/>
                </a:tabLst>
              </a:pPr>
              <a:r>
                <a:rPr lang="en-US" sz="2400" b="1">
                  <a:solidFill>
                    <a:srgbClr val="FF0000"/>
                  </a:solidFill>
                </a:rPr>
                <a:t>Mother Father …..</a:t>
              </a:r>
            </a:p>
          </p:txBody>
        </p:sp>
        <p:pic>
          <p:nvPicPr>
            <p:cNvPr id="378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 y="634"/>
              <a:ext cx="553" cy="5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7894" name="Rectangle 6"/>
            <p:cNvSpPr>
              <a:spLocks noChangeArrowheads="1"/>
            </p:cNvSpPr>
            <p:nvPr/>
          </p:nvSpPr>
          <p:spPr bwMode="auto">
            <a:xfrm>
              <a:off x="2352" y="192"/>
              <a:ext cx="105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gn="ctr" hangingPunct="1">
                <a:lnSpc>
                  <a:spcPct val="100000"/>
                </a:lnSpc>
                <a:spcBef>
                  <a:spcPts val="363"/>
                </a:spcBef>
                <a:tabLst>
                  <a:tab pos="723900" algn="l"/>
                  <a:tab pos="1447800" algn="l"/>
                </a:tabLst>
              </a:pPr>
              <a:r>
                <a:rPr lang="en-US" sz="3200" b="1" i="1">
                  <a:solidFill>
                    <a:srgbClr val="FFFFFF"/>
                  </a:solidFill>
                </a:rPr>
                <a:t>UNISON</a:t>
              </a:r>
            </a:p>
          </p:txBody>
        </p:sp>
      </p:grpSp>
    </p:spTree>
    <p:extLst>
      <p:ext uri="{BB962C8B-B14F-4D97-AF65-F5344CB8AC3E}">
        <p14:creationId xmlns:p14="http://schemas.microsoft.com/office/powerpoint/2010/main" val="268712777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3" name="Group 1"/>
          <p:cNvGrpSpPr>
            <a:grpSpLocks/>
          </p:cNvGrpSpPr>
          <p:nvPr/>
        </p:nvGrpSpPr>
        <p:grpSpPr bwMode="auto">
          <a:xfrm>
            <a:off x="0" y="0"/>
            <a:ext cx="9142413" cy="6856413"/>
            <a:chOff x="0" y="0"/>
            <a:chExt cx="5759" cy="4319"/>
          </a:xfrm>
        </p:grpSpPr>
        <p:sp>
          <p:nvSpPr>
            <p:cNvPr id="38914" name="Rectangle 2"/>
            <p:cNvSpPr>
              <a:spLocks noChangeArrowheads="1"/>
            </p:cNvSpPr>
            <p:nvPr/>
          </p:nvSpPr>
          <p:spPr bwMode="auto">
            <a:xfrm>
              <a:off x="0" y="0"/>
              <a:ext cx="5759" cy="4319"/>
            </a:xfrm>
            <a:prstGeom prst="rect">
              <a:avLst/>
            </a:prstGeom>
            <a:solidFill>
              <a:srgbClr val="000000"/>
            </a:solidFill>
            <a:ln>
              <a:noFill/>
            </a:ln>
            <a:effectLst/>
            <a:extLst>
              <a:ext uri="{91240B29-F687-4f45-9708-019B960494DF}">
                <a14:hiddenLine xmlns:a14="http://schemas.microsoft.com/office/drawing/2010/main" w="25560"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915" name="Rectangle 3"/>
            <p:cNvSpPr>
              <a:spLocks noChangeArrowheads="1"/>
            </p:cNvSpPr>
            <p:nvPr/>
          </p:nvSpPr>
          <p:spPr bwMode="auto">
            <a:xfrm>
              <a:off x="144" y="1200"/>
              <a:ext cx="5471" cy="2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gn="ctr" hangingPunct="1">
                <a:lnSpc>
                  <a:spcPct val="90000"/>
                </a:lnSpc>
                <a:spcBef>
                  <a:spcPts val="363"/>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Mother Father Teacher and Lord</a:t>
              </a:r>
            </a:p>
            <a:p>
              <a:pPr algn="ctr" hangingPunct="1">
                <a:lnSpc>
                  <a:spcPct val="90000"/>
                </a:lnSpc>
                <a:spcBef>
                  <a:spcPts val="363"/>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You remind us there is only one not two</a:t>
              </a:r>
            </a:p>
            <a:p>
              <a:pPr algn="ctr" hangingPunct="1">
                <a:lnSpc>
                  <a:spcPct val="90000"/>
                </a:lnSpc>
                <a:spcBef>
                  <a:spcPts val="363"/>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Swami there is truly no one else but You</a:t>
              </a:r>
            </a:p>
            <a:p>
              <a:pPr algn="ctr" hangingPunct="1">
                <a:lnSpc>
                  <a:spcPct val="90000"/>
                </a:lnSpc>
                <a:spcBef>
                  <a:spcPts val="363"/>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Master of creation You are adored</a:t>
              </a:r>
            </a:p>
            <a:p>
              <a:pPr algn="ctr" hangingPunct="1">
                <a:lnSpc>
                  <a:spcPct val="90000"/>
                </a:lnSpc>
                <a:spcBef>
                  <a:spcPts val="363"/>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People of all nations are striving toward</a:t>
              </a:r>
            </a:p>
            <a:p>
              <a:pPr algn="ctr" hangingPunct="1">
                <a:lnSpc>
                  <a:spcPct val="90000"/>
                </a:lnSpc>
                <a:spcBef>
                  <a:spcPts val="363"/>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Realization of our true reward</a:t>
              </a:r>
            </a:p>
            <a:p>
              <a:pPr algn="ctr" hangingPunct="1">
                <a:lnSpc>
                  <a:spcPct val="90000"/>
                </a:lnSpc>
                <a:spcBef>
                  <a:spcPts val="363"/>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Our unity with You Lord of the Worlds</a:t>
              </a:r>
            </a:p>
          </p:txBody>
        </p:sp>
        <p:sp>
          <p:nvSpPr>
            <p:cNvPr id="38916" name="Rectangle 4"/>
            <p:cNvSpPr>
              <a:spLocks noChangeArrowheads="1"/>
            </p:cNvSpPr>
            <p:nvPr/>
          </p:nvSpPr>
          <p:spPr bwMode="auto">
            <a:xfrm>
              <a:off x="1872" y="3840"/>
              <a:ext cx="201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gn="ctr" hangingPunct="1">
                <a:lnSpc>
                  <a:spcPct val="100000"/>
                </a:lnSpc>
                <a:spcBef>
                  <a:spcPts val="363"/>
                </a:spcBef>
                <a:tabLst>
                  <a:tab pos="723900" algn="l"/>
                  <a:tab pos="1447800" algn="l"/>
                  <a:tab pos="2171700" algn="l"/>
                  <a:tab pos="2895600" algn="l"/>
                </a:tabLst>
              </a:pPr>
              <a:r>
                <a:rPr lang="en-US" sz="2400" b="1">
                  <a:solidFill>
                    <a:srgbClr val="FF0000"/>
                  </a:solidFill>
                </a:rPr>
                <a:t>You are the word…..</a:t>
              </a:r>
            </a:p>
          </p:txBody>
        </p:sp>
        <p:pic>
          <p:nvPicPr>
            <p:cNvPr id="389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 y="634"/>
              <a:ext cx="553" cy="5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8918" name="Rectangle 6"/>
            <p:cNvSpPr>
              <a:spLocks noChangeArrowheads="1"/>
            </p:cNvSpPr>
            <p:nvPr/>
          </p:nvSpPr>
          <p:spPr bwMode="auto">
            <a:xfrm>
              <a:off x="2352" y="192"/>
              <a:ext cx="105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gn="ctr" hangingPunct="1">
                <a:lnSpc>
                  <a:spcPct val="100000"/>
                </a:lnSpc>
                <a:spcBef>
                  <a:spcPts val="363"/>
                </a:spcBef>
                <a:tabLst>
                  <a:tab pos="723900" algn="l"/>
                  <a:tab pos="1447800" algn="l"/>
                </a:tabLst>
              </a:pPr>
              <a:r>
                <a:rPr lang="en-US" sz="3200" b="1" i="1">
                  <a:solidFill>
                    <a:srgbClr val="FFFFFF"/>
                  </a:solidFill>
                </a:rPr>
                <a:t>UNISON</a:t>
              </a:r>
            </a:p>
          </p:txBody>
        </p:sp>
      </p:grpSp>
    </p:spTree>
    <p:extLst>
      <p:ext uri="{BB962C8B-B14F-4D97-AF65-F5344CB8AC3E}">
        <p14:creationId xmlns:p14="http://schemas.microsoft.com/office/powerpoint/2010/main" val="373291529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7" name="Group 1"/>
          <p:cNvGrpSpPr>
            <a:grpSpLocks/>
          </p:cNvGrpSpPr>
          <p:nvPr/>
        </p:nvGrpSpPr>
        <p:grpSpPr bwMode="auto">
          <a:xfrm>
            <a:off x="0" y="0"/>
            <a:ext cx="9142413" cy="6856413"/>
            <a:chOff x="0" y="0"/>
            <a:chExt cx="5759" cy="4319"/>
          </a:xfrm>
        </p:grpSpPr>
        <p:sp>
          <p:nvSpPr>
            <p:cNvPr id="39938" name="Rectangle 2"/>
            <p:cNvSpPr>
              <a:spLocks noChangeArrowheads="1"/>
            </p:cNvSpPr>
            <p:nvPr/>
          </p:nvSpPr>
          <p:spPr bwMode="auto">
            <a:xfrm>
              <a:off x="0" y="0"/>
              <a:ext cx="5759" cy="4319"/>
            </a:xfrm>
            <a:prstGeom prst="rect">
              <a:avLst/>
            </a:prstGeom>
            <a:solidFill>
              <a:srgbClr val="000000"/>
            </a:solidFill>
            <a:ln>
              <a:noFill/>
            </a:ln>
            <a:effectLst/>
            <a:extLst>
              <a:ext uri="{91240B29-F687-4f45-9708-019B960494DF}">
                <a14:hiddenLine xmlns:a14="http://schemas.microsoft.com/office/drawing/2010/main" w="25560"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939" name="Rectangle 3"/>
            <p:cNvSpPr>
              <a:spLocks noChangeArrowheads="1"/>
            </p:cNvSpPr>
            <p:nvPr/>
          </p:nvSpPr>
          <p:spPr bwMode="auto">
            <a:xfrm>
              <a:off x="144" y="1200"/>
              <a:ext cx="5471" cy="2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marL="342900" indent="-341313" algn="ctr" hangingPunct="1">
                <a:lnSpc>
                  <a:spcPct val="90000"/>
                </a:lnSpc>
                <a:spcBef>
                  <a:spcPts val="363"/>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You are the Word of God pure and bright</a:t>
              </a:r>
            </a:p>
            <a:p>
              <a:pPr marL="342900" indent="-341313" algn="ctr" hangingPunct="1">
                <a:lnSpc>
                  <a:spcPct val="90000"/>
                </a:lnSpc>
                <a:spcBef>
                  <a:spcPts val="363"/>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The Embodiment of all that’s true and right</a:t>
              </a:r>
            </a:p>
            <a:p>
              <a:pPr marL="342900" indent="-341313" algn="ctr" hangingPunct="1">
                <a:lnSpc>
                  <a:spcPct val="90000"/>
                </a:lnSpc>
                <a:spcBef>
                  <a:spcPts val="363"/>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Sathya Sai fill our hearts with pure delight</a:t>
              </a:r>
            </a:p>
            <a:p>
              <a:pPr marL="342900" indent="-341313" algn="ctr" hangingPunct="1">
                <a:lnSpc>
                  <a:spcPct val="90000"/>
                </a:lnSpc>
                <a:spcBef>
                  <a:spcPts val="363"/>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Do accept our prayer and heed us</a:t>
              </a:r>
            </a:p>
            <a:p>
              <a:pPr marL="342900" indent="-341313" algn="ctr" hangingPunct="1">
                <a:lnSpc>
                  <a:spcPct val="90000"/>
                </a:lnSpc>
                <a:spcBef>
                  <a:spcPts val="363"/>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From darkness we can't bear please lead us</a:t>
              </a:r>
            </a:p>
            <a:p>
              <a:pPr marL="342900" indent="-341313" algn="ctr" hangingPunct="1">
                <a:lnSpc>
                  <a:spcPct val="90000"/>
                </a:lnSpc>
                <a:spcBef>
                  <a:spcPts val="363"/>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With your might You make our burdens light</a:t>
              </a:r>
            </a:p>
            <a:p>
              <a:pPr marL="342900" indent="-341313" algn="ctr" hangingPunct="1">
                <a:lnSpc>
                  <a:spcPct val="90000"/>
                </a:lnSpc>
                <a:spcBef>
                  <a:spcPts val="363"/>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b="1">
                  <a:solidFill>
                    <a:srgbClr val="FFFFFF"/>
                  </a:solidFill>
                </a:rPr>
                <a:t>All praise to You Lord of the Worlds</a:t>
              </a:r>
            </a:p>
          </p:txBody>
        </p:sp>
        <p:sp>
          <p:nvSpPr>
            <p:cNvPr id="39940" name="Rectangle 4"/>
            <p:cNvSpPr>
              <a:spLocks noChangeArrowheads="1"/>
            </p:cNvSpPr>
            <p:nvPr/>
          </p:nvSpPr>
          <p:spPr bwMode="auto">
            <a:xfrm>
              <a:off x="1872" y="3888"/>
              <a:ext cx="201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gn="ctr" hangingPunct="1">
                <a:lnSpc>
                  <a:spcPct val="100000"/>
                </a:lnSpc>
                <a:spcBef>
                  <a:spcPts val="363"/>
                </a:spcBef>
                <a:tabLst>
                  <a:tab pos="723900" algn="l"/>
                  <a:tab pos="1447800" algn="l"/>
                  <a:tab pos="2171700" algn="l"/>
                  <a:tab pos="2895600" algn="l"/>
                </a:tabLst>
              </a:pPr>
              <a:r>
                <a:rPr lang="en-US" sz="2400" b="1">
                  <a:solidFill>
                    <a:srgbClr val="FF0000"/>
                  </a:solidFill>
                </a:rPr>
                <a:t>Om Jaya Jagadeesa …..</a:t>
              </a:r>
            </a:p>
          </p:txBody>
        </p:sp>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 y="634"/>
              <a:ext cx="553" cy="5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9942" name="Rectangle 6"/>
            <p:cNvSpPr>
              <a:spLocks noChangeArrowheads="1"/>
            </p:cNvSpPr>
            <p:nvPr/>
          </p:nvSpPr>
          <p:spPr bwMode="auto">
            <a:xfrm>
              <a:off x="2352" y="202"/>
              <a:ext cx="105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gn="ctr" hangingPunct="1">
                <a:lnSpc>
                  <a:spcPct val="100000"/>
                </a:lnSpc>
                <a:spcBef>
                  <a:spcPts val="363"/>
                </a:spcBef>
                <a:tabLst>
                  <a:tab pos="723900" algn="l"/>
                  <a:tab pos="1447800" algn="l"/>
                </a:tabLst>
              </a:pPr>
              <a:r>
                <a:rPr lang="en-US" sz="3200" b="1" i="1">
                  <a:solidFill>
                    <a:srgbClr val="FFFFFF"/>
                  </a:solidFill>
                </a:rPr>
                <a:t>UNISON</a:t>
              </a:r>
            </a:p>
          </p:txBody>
        </p:sp>
      </p:grpSp>
    </p:spTree>
    <p:extLst>
      <p:ext uri="{BB962C8B-B14F-4D97-AF65-F5344CB8AC3E}">
        <p14:creationId xmlns:p14="http://schemas.microsoft.com/office/powerpoint/2010/main" val="261319933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0" y="0"/>
            <a:chExt cx="9144000" cy="6858000"/>
          </a:xfrm>
        </p:grpSpPr>
        <p:sp>
          <p:nvSpPr>
            <p:cNvPr id="9" name="Rectangle 8"/>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4" name="Rectangle 10"/>
            <p:cNvSpPr>
              <a:spLocks noChangeArrowheads="1"/>
            </p:cNvSpPr>
            <p:nvPr/>
          </p:nvSpPr>
          <p:spPr bwMode="auto">
            <a:xfrm>
              <a:off x="304800" y="1905000"/>
              <a:ext cx="8458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US" sz="3400" b="1" dirty="0">
                  <a:solidFill>
                    <a:schemeClr val="bg1"/>
                  </a:solidFill>
                </a:rPr>
                <a:t>Om Jaya Jagadeesa Harey </a:t>
              </a:r>
            </a:p>
            <a:p>
              <a:pPr algn="ctr" eaLnBrk="1" hangingPunct="1">
                <a:spcBef>
                  <a:spcPct val="20000"/>
                </a:spcBef>
              </a:pPr>
              <a:r>
                <a:rPr lang="en-US" sz="3400" b="1" dirty="0">
                  <a:solidFill>
                    <a:schemeClr val="bg1"/>
                  </a:solidFill>
                </a:rPr>
                <a:t>Swami Sathya Sai Harey </a:t>
              </a:r>
            </a:p>
            <a:p>
              <a:pPr algn="ctr" eaLnBrk="1" hangingPunct="1">
                <a:spcBef>
                  <a:spcPct val="20000"/>
                </a:spcBef>
              </a:pPr>
              <a:r>
                <a:rPr lang="en-US" sz="3400" b="1" dirty="0">
                  <a:solidFill>
                    <a:schemeClr val="bg1"/>
                  </a:solidFill>
                </a:rPr>
                <a:t>Bhaktha Jana Samrakshaka (2x)</a:t>
              </a:r>
            </a:p>
            <a:p>
              <a:pPr algn="ctr" eaLnBrk="1" hangingPunct="1">
                <a:spcBef>
                  <a:spcPct val="20000"/>
                </a:spcBef>
              </a:pPr>
              <a:r>
                <a:rPr lang="en-US" sz="3400" b="1" dirty="0">
                  <a:solidFill>
                    <a:schemeClr val="bg1"/>
                  </a:solidFill>
                </a:rPr>
                <a:t>Parthi Maheshwara </a:t>
              </a:r>
            </a:p>
            <a:p>
              <a:pPr algn="ctr" eaLnBrk="1" hangingPunct="1">
                <a:spcBef>
                  <a:spcPct val="20000"/>
                </a:spcBef>
              </a:pPr>
              <a:r>
                <a:rPr lang="en-US" sz="3400" b="1" dirty="0">
                  <a:solidFill>
                    <a:schemeClr val="bg1"/>
                  </a:solidFill>
                </a:rPr>
                <a:t>Om Jaya Jagadeesa Harey </a:t>
              </a:r>
            </a:p>
          </p:txBody>
        </p:sp>
        <p:sp>
          <p:nvSpPr>
            <p:cNvPr id="49155" name="Rectangle 11"/>
            <p:cNvSpPr>
              <a:spLocks noChangeArrowheads="1"/>
            </p:cNvSpPr>
            <p:nvPr/>
          </p:nvSpPr>
          <p:spPr bwMode="auto">
            <a:xfrm>
              <a:off x="2933700" y="6096000"/>
              <a:ext cx="320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US" sz="2400" b="1" dirty="0">
                  <a:solidFill>
                    <a:srgbClr val="FF0000"/>
                  </a:solidFill>
                </a:rPr>
                <a:t>Sashi Vadana…..</a:t>
              </a:r>
            </a:p>
          </p:txBody>
        </p:sp>
        <p:pic>
          <p:nvPicPr>
            <p:cNvPr id="49156" name="Picture 8" descr="dipa.gif (5523 bytes)"/>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312" y="1063495"/>
              <a:ext cx="879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6"/>
            <p:cNvSpPr>
              <a:spLocks noChangeArrowheads="1"/>
            </p:cNvSpPr>
            <p:nvPr/>
          </p:nvSpPr>
          <p:spPr bwMode="auto">
            <a:xfrm>
              <a:off x="515938" y="5003800"/>
              <a:ext cx="80359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20000"/>
                </a:spcBef>
              </a:pPr>
              <a:r>
                <a:rPr lang="en-US" sz="2000" b="1" i="1" dirty="0">
                  <a:solidFill>
                    <a:srgbClr val="FFFF00"/>
                  </a:solidFill>
                </a:rPr>
                <a:t>Victory to Lord of  the Universe, Lord Sathya Sai, Who destroys grief, evil and miseries of life and Who guards and protects devotees. Victory to Lord of Lords - Lord of Parthi!</a:t>
              </a:r>
            </a:p>
          </p:txBody>
        </p:sp>
        <p:sp>
          <p:nvSpPr>
            <p:cNvPr id="49158" name="Rectangle 11"/>
            <p:cNvSpPr>
              <a:spLocks noChangeArrowheads="1"/>
            </p:cNvSpPr>
            <p:nvPr/>
          </p:nvSpPr>
          <p:spPr bwMode="auto">
            <a:xfrm>
              <a:off x="3695700" y="304800"/>
              <a:ext cx="167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US" sz="3200" b="1" i="1" dirty="0">
                  <a:solidFill>
                    <a:srgbClr val="0000FF"/>
                  </a:solidFill>
                </a:rPr>
                <a:t>UNISON</a:t>
              </a:r>
            </a:p>
          </p:txBody>
        </p:sp>
      </p:grpSp>
    </p:spTree>
    <p:extLst>
      <p:ext uri="{BB962C8B-B14F-4D97-AF65-F5344CB8AC3E}">
        <p14:creationId xmlns:p14="http://schemas.microsoft.com/office/powerpoint/2010/main" val="20142257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0" y="0"/>
            <a:chExt cx="9144000" cy="6858000"/>
          </a:xfrm>
        </p:grpSpPr>
        <p:sp>
          <p:nvSpPr>
            <p:cNvPr id="11" name="Rectangle 10"/>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02" name="Rectangle 10"/>
            <p:cNvSpPr>
              <a:spLocks noChangeArrowheads="1"/>
            </p:cNvSpPr>
            <p:nvPr/>
          </p:nvSpPr>
          <p:spPr bwMode="auto">
            <a:xfrm>
              <a:off x="0" y="19050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ts val="600"/>
                </a:spcBef>
              </a:pPr>
              <a:r>
                <a:rPr lang="en-US" sz="3400" b="1" dirty="0">
                  <a:solidFill>
                    <a:schemeClr val="bg1"/>
                  </a:solidFill>
                </a:rPr>
                <a:t>Sashi Vadana Sree Karaa  </a:t>
              </a:r>
            </a:p>
            <a:p>
              <a:pPr algn="ctr" eaLnBrk="1" hangingPunct="1">
                <a:spcBef>
                  <a:spcPts val="600"/>
                </a:spcBef>
              </a:pPr>
              <a:r>
                <a:rPr lang="en-US" sz="3400" b="1" dirty="0">
                  <a:solidFill>
                    <a:schemeClr val="bg1"/>
                  </a:solidFill>
                </a:rPr>
                <a:t>Sarva Praana Pathey,  Swami Sarva Prana Pathe </a:t>
              </a:r>
            </a:p>
            <a:p>
              <a:pPr algn="ctr" eaLnBrk="1" hangingPunct="1">
                <a:spcBef>
                  <a:spcPts val="600"/>
                </a:spcBef>
              </a:pPr>
              <a:r>
                <a:rPr lang="en-US" sz="3400" b="1" dirty="0">
                  <a:solidFill>
                    <a:schemeClr val="bg1"/>
                  </a:solidFill>
                </a:rPr>
                <a:t>Aasritha Kalpalatheeka (2x) </a:t>
              </a:r>
            </a:p>
            <a:p>
              <a:pPr algn="ctr" eaLnBrk="1" hangingPunct="1">
                <a:spcBef>
                  <a:spcPts val="600"/>
                </a:spcBef>
              </a:pPr>
              <a:r>
                <a:rPr lang="en-US" sz="3400" b="1" dirty="0">
                  <a:solidFill>
                    <a:schemeClr val="bg1"/>
                  </a:solidFill>
                </a:rPr>
                <a:t>Aapadh Baandhavaa </a:t>
              </a:r>
            </a:p>
            <a:p>
              <a:pPr algn="ctr" eaLnBrk="1" hangingPunct="1">
                <a:spcBef>
                  <a:spcPts val="600"/>
                </a:spcBef>
              </a:pPr>
              <a:r>
                <a:rPr lang="en-US" sz="3400" b="1" dirty="0">
                  <a:solidFill>
                    <a:schemeClr val="bg1"/>
                  </a:solidFill>
                </a:rPr>
                <a:t>Om Jaya Jagadeesa Harey</a:t>
              </a:r>
            </a:p>
          </p:txBody>
        </p:sp>
        <p:sp>
          <p:nvSpPr>
            <p:cNvPr id="51203" name="Rectangle 11"/>
            <p:cNvSpPr>
              <a:spLocks noChangeArrowheads="1"/>
            </p:cNvSpPr>
            <p:nvPr/>
          </p:nvSpPr>
          <p:spPr bwMode="auto">
            <a:xfrm>
              <a:off x="2971800" y="6324600"/>
              <a:ext cx="320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US" sz="2400" b="1" dirty="0">
                  <a:solidFill>
                    <a:srgbClr val="FF0000"/>
                  </a:solidFill>
                </a:rPr>
                <a:t>Matha Pitha…..</a:t>
              </a:r>
            </a:p>
          </p:txBody>
        </p:sp>
        <p:sp>
          <p:nvSpPr>
            <p:cNvPr id="51205" name="Rectangle 6"/>
            <p:cNvSpPr>
              <a:spLocks noChangeArrowheads="1"/>
            </p:cNvSpPr>
            <p:nvPr/>
          </p:nvSpPr>
          <p:spPr bwMode="auto">
            <a:xfrm>
              <a:off x="242888" y="5200650"/>
              <a:ext cx="86582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20000"/>
                </a:spcBef>
              </a:pPr>
              <a:r>
                <a:rPr lang="en-US" sz="2000" b="1" i="1" dirty="0">
                  <a:solidFill>
                    <a:srgbClr val="FFFF00"/>
                  </a:solidFill>
                </a:rPr>
                <a:t>O Graceful and Charming as a Full Moon ! O Auspicious One ! O Lord Sai! Thou art: the Indweller and Life-force of all Beings; the wish- fulfilling Divine creeper to those who have surrendered to Thee; and kinsman, protector and friend in times of distress and calamities. Victory to the Lord of  the Universe.</a:t>
              </a:r>
            </a:p>
          </p:txBody>
        </p:sp>
        <p:sp>
          <p:nvSpPr>
            <p:cNvPr id="51206" name="Rectangle 11"/>
            <p:cNvSpPr>
              <a:spLocks noChangeArrowheads="1"/>
            </p:cNvSpPr>
            <p:nvPr/>
          </p:nvSpPr>
          <p:spPr bwMode="auto">
            <a:xfrm>
              <a:off x="3733800" y="152400"/>
              <a:ext cx="167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US" sz="3200" b="1" i="1" dirty="0">
                  <a:solidFill>
                    <a:srgbClr val="0000FF"/>
                  </a:solidFill>
                </a:rPr>
                <a:t>UNISON</a:t>
              </a:r>
            </a:p>
          </p:txBody>
        </p:sp>
        <p:pic>
          <p:nvPicPr>
            <p:cNvPr id="10" name="Picture 8" descr="dipa.gif (5523 bytes)"/>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1783" y="929958"/>
              <a:ext cx="879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441735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0" y="0"/>
            <a:chExt cx="9144000" cy="6858000"/>
          </a:xfrm>
        </p:grpSpPr>
        <p:sp>
          <p:nvSpPr>
            <p:cNvPr id="9" name="Rectangle 8"/>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50" name="Rectangle 10"/>
            <p:cNvSpPr>
              <a:spLocks noChangeArrowheads="1"/>
            </p:cNvSpPr>
            <p:nvPr/>
          </p:nvSpPr>
          <p:spPr bwMode="auto">
            <a:xfrm>
              <a:off x="304800" y="1905000"/>
              <a:ext cx="8534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sz="3400" b="1" dirty="0">
                  <a:solidFill>
                    <a:schemeClr val="bg1"/>
                  </a:solidFill>
                </a:rPr>
                <a:t>Maatha Pitha Guru Daivamu </a:t>
              </a:r>
            </a:p>
            <a:p>
              <a:pPr algn="ctr" eaLnBrk="1" hangingPunct="1"/>
              <a:r>
                <a:rPr lang="en-US" sz="3400" b="1" dirty="0">
                  <a:solidFill>
                    <a:schemeClr val="bg1"/>
                  </a:solidFill>
                </a:rPr>
                <a:t>Mari Anthayu Neevey , Swami Mari Anthayu Neevey </a:t>
              </a:r>
            </a:p>
            <a:p>
              <a:pPr algn="ctr" eaLnBrk="1" hangingPunct="1"/>
              <a:r>
                <a:rPr lang="en-US" sz="3400" b="1" dirty="0">
                  <a:solidFill>
                    <a:schemeClr val="bg1"/>
                  </a:solidFill>
                </a:rPr>
                <a:t>Naadabrahma Jagannaatha  (2x)</a:t>
              </a:r>
            </a:p>
            <a:p>
              <a:pPr algn="ctr" eaLnBrk="1" hangingPunct="1"/>
              <a:r>
                <a:rPr lang="en-US" sz="3400" b="1" dirty="0">
                  <a:solidFill>
                    <a:schemeClr val="bg1"/>
                  </a:solidFill>
                </a:rPr>
                <a:t>Naagendra Shayanaa </a:t>
              </a:r>
            </a:p>
            <a:p>
              <a:pPr algn="ctr" eaLnBrk="1" hangingPunct="1"/>
              <a:r>
                <a:rPr lang="en-US" sz="3400" b="1" dirty="0">
                  <a:solidFill>
                    <a:schemeClr val="bg1"/>
                  </a:solidFill>
                </a:rPr>
                <a:t>Om Jaya Jagadeesa Harey</a:t>
              </a:r>
            </a:p>
          </p:txBody>
        </p:sp>
        <p:sp>
          <p:nvSpPr>
            <p:cNvPr id="53251" name="Rectangle 11"/>
            <p:cNvSpPr>
              <a:spLocks noChangeArrowheads="1"/>
            </p:cNvSpPr>
            <p:nvPr/>
          </p:nvSpPr>
          <p:spPr bwMode="auto">
            <a:xfrm>
              <a:off x="2971800" y="6172200"/>
              <a:ext cx="320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US" sz="2400" b="1" dirty="0">
                  <a:solidFill>
                    <a:srgbClr val="FF0000"/>
                  </a:solidFill>
                </a:rPr>
                <a:t>Omkaara Roopa…..</a:t>
              </a:r>
            </a:p>
          </p:txBody>
        </p:sp>
        <p:pic>
          <p:nvPicPr>
            <p:cNvPr id="53252" name="Picture 8" descr="dipa.gif (5523 bytes)"/>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1783" y="914718"/>
              <a:ext cx="879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6"/>
            <p:cNvSpPr>
              <a:spLocks noChangeArrowheads="1"/>
            </p:cNvSpPr>
            <p:nvPr/>
          </p:nvSpPr>
          <p:spPr bwMode="auto">
            <a:xfrm>
              <a:off x="152400" y="5145088"/>
              <a:ext cx="883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20000"/>
                </a:spcBef>
              </a:pPr>
              <a:r>
                <a:rPr lang="en-US" sz="2000" b="1" i="1" dirty="0">
                  <a:solidFill>
                    <a:srgbClr val="FFFF00"/>
                  </a:solidFill>
                </a:rPr>
                <a:t>Victory to Lord of  the Universe, Lord Sathya Sai, Who destroys grief, evil and miseries of life and Who guards and protects devotees. Victory to Lord of Lords - Lord of Parthi!</a:t>
              </a:r>
            </a:p>
          </p:txBody>
        </p:sp>
        <p:sp>
          <p:nvSpPr>
            <p:cNvPr id="53254" name="Rectangle 11"/>
            <p:cNvSpPr>
              <a:spLocks noChangeArrowheads="1"/>
            </p:cNvSpPr>
            <p:nvPr/>
          </p:nvSpPr>
          <p:spPr bwMode="auto">
            <a:xfrm>
              <a:off x="3733800" y="152400"/>
              <a:ext cx="167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US" sz="3200" b="1" i="1" dirty="0">
                  <a:solidFill>
                    <a:srgbClr val="0000FF"/>
                  </a:solidFill>
                </a:rPr>
                <a:t>UNISON</a:t>
              </a:r>
            </a:p>
          </p:txBody>
        </p:sp>
      </p:grpSp>
    </p:spTree>
    <p:extLst>
      <p:ext uri="{BB962C8B-B14F-4D97-AF65-F5344CB8AC3E}">
        <p14:creationId xmlns:p14="http://schemas.microsoft.com/office/powerpoint/2010/main" val="18719300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TotalTime>
  <Words>1091</Words>
  <Application>Microsoft Macintosh PowerPoint</Application>
  <PresentationFormat>On-screen Show (4:3)</PresentationFormat>
  <Paragraphs>151</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Meditation</vt:lpstr>
      <vt:lpstr>PowerPoint Presentation</vt:lpstr>
    </vt:vector>
  </TitlesOfParts>
  <Company>Palo Alto Networks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Kanadam</dc:creator>
  <cp:lastModifiedBy>Raghu Kanadam</cp:lastModifiedBy>
  <cp:revision>3</cp:revision>
  <dcterms:created xsi:type="dcterms:W3CDTF">2015-04-13T21:56:04Z</dcterms:created>
  <dcterms:modified xsi:type="dcterms:W3CDTF">2015-04-28T00:35:15Z</dcterms:modified>
</cp:coreProperties>
</file>