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D453D-9BC9-0A43-BF8D-191D200E787B}"/>
              </a:ext>
            </a:extLst>
          </p:cNvPr>
          <p:cNvSpPr/>
          <p:nvPr/>
        </p:nvSpPr>
        <p:spPr>
          <a:xfrm>
            <a:off x="0" y="0"/>
            <a:ext cx="9144000" cy="6858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117511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1307012" y="6480476"/>
            <a:ext cx="5912938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530412" y="6497150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  <p:pic>
        <p:nvPicPr>
          <p:cNvPr id="14" name="Google Shape;81;p15" descr="Sarva Dharma Logo">
            <a:extLst>
              <a:ext uri="{FF2B5EF4-FFF2-40B4-BE49-F238E27FC236}">
                <a16:creationId xmlns:a16="http://schemas.microsoft.com/office/drawing/2014/main" id="{6395FAD2-5332-3B49-8018-2DCBC9B7BC0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175" y="314588"/>
            <a:ext cx="1213675" cy="1221825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B30F53-F9F6-7745-8A4B-546222BD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792" y="178942"/>
            <a:ext cx="6064383" cy="7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11</cp:revision>
  <dcterms:created xsi:type="dcterms:W3CDTF">2019-02-08T06:25:44Z</dcterms:created>
  <dcterms:modified xsi:type="dcterms:W3CDTF">2019-02-17T08:27:45Z</dcterms:modified>
</cp:coreProperties>
</file>