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91" d="100"/>
          <a:sy n="91" d="100"/>
        </p:scale>
        <p:origin x="-129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"/>
          <p:cNvSpPr/>
          <p:nvPr/>
        </p:nvSpPr>
        <p:spPr>
          <a:xfrm>
            <a:off x="228600" y="228600"/>
            <a:ext cx="8686800" cy="42672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 i="0" dirty="0" err="1" smtClean="0">
                <a:solidFill>
                  <a:srgbClr val="000000"/>
                </a:solidFill>
                <a:latin typeface="Calibri"/>
              </a:rPr>
              <a:t>BhajanLyrics</a:t>
            </a:r>
            <a:endParaRPr lang="en-US" sz="3200" b="1" i="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AutoShape 2"/>
          <p:cNvSpPr/>
          <p:nvPr/>
        </p:nvSpPr>
        <p:spPr>
          <a:xfrm>
            <a:off x="228600" y="4648200"/>
            <a:ext cx="8686800" cy="1447800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2000" b="0" i="0" dirty="0" err="1" smtClean="0">
                <a:solidFill>
                  <a:srgbClr val="000000"/>
                </a:solidFill>
              </a:rPr>
              <a:t>EnglishBhajanMeaning</a:t>
            </a:r>
            <a:endParaRPr lang="en-US" sz="2000" b="0" i="0" dirty="0">
              <a:solidFill>
                <a:srgbClr val="000000"/>
              </a:solidFill>
            </a:endParaRPr>
          </a:p>
        </p:txBody>
      </p:sp>
      <p:sp>
        <p:nvSpPr>
          <p:cNvPr id="4" name="AutoShape 3"/>
          <p:cNvSpPr/>
          <p:nvPr/>
        </p:nvSpPr>
        <p:spPr>
          <a:xfrm>
            <a:off x="228600" y="6248400"/>
            <a:ext cx="1676400" cy="400050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2000" b="1" i="0" dirty="0" err="1" smtClean="0">
                <a:solidFill>
                  <a:srgbClr val="FF0000"/>
                </a:solidFill>
                <a:latin typeface="Arial"/>
              </a:rPr>
              <a:t>MyScale</a:t>
            </a:r>
            <a:endParaRPr lang="en-US" sz="2000" b="1" i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5" name="AutoShape 4"/>
          <p:cNvSpPr/>
          <p:nvPr/>
        </p:nvSpPr>
        <p:spPr>
          <a:xfrm>
            <a:off x="7239000" y="6248400"/>
            <a:ext cx="1676400" cy="400050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2000" b="1" i="0" dirty="0" err="1" smtClean="0">
                <a:solidFill>
                  <a:srgbClr val="FF0000"/>
                </a:solidFill>
                <a:latin typeface="Arial"/>
              </a:rPr>
              <a:t>NextScale</a:t>
            </a:r>
            <a:endParaRPr lang="en-US" sz="2000" b="1" i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AutoShape 5"/>
          <p:cNvSpPr/>
          <p:nvPr/>
        </p:nvSpPr>
        <p:spPr>
          <a:xfrm>
            <a:off x="1905000" y="6248400"/>
            <a:ext cx="5334000" cy="40005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000" b="1" i="0" dirty="0" err="1" smtClean="0">
                <a:solidFill>
                  <a:srgbClr val="FF0000"/>
                </a:solidFill>
                <a:latin typeface="Arial"/>
              </a:rPr>
              <a:t>NextBhajan</a:t>
            </a:r>
            <a:endParaRPr lang="en-US" sz="2000" b="1" i="0" dirty="0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Raghu Kanadam</cp:lastModifiedBy>
  <cp:revision>9</cp:revision>
  <dcterms:created xsi:type="dcterms:W3CDTF">2006-08-16T00:00:00Z</dcterms:created>
  <dcterms:modified xsi:type="dcterms:W3CDTF">2015-04-11T01:08:12Z</dcterms:modified>
</cp:coreProperties>
</file>