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0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8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997528" y="113267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4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</a:t>
            </a:r>
            <a:r>
              <a:rPr lang="en-US" sz="1800" b="1" i="1" kern="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10605" y="857249"/>
            <a:ext cx="1109645" cy="1241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28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33</cp:revision>
  <dcterms:created xsi:type="dcterms:W3CDTF">2017-03-17T04:56:57Z</dcterms:created>
  <dcterms:modified xsi:type="dcterms:W3CDTF">2017-03-19T06:22:50Z</dcterms:modified>
</cp:coreProperties>
</file>