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sldx" ContentType="application/vnd.openxmlformats-officedocument.presentationml.slide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0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9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0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1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4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8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9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0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1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2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3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34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5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6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37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38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39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4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4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42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43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44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5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46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47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8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49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50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51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52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53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54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5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56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57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58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59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60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61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62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63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64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65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661" r:id="rId1"/>
    <p:sldMasterId id="2147487665" r:id="rId2"/>
    <p:sldMasterId id="2147487969" r:id="rId3"/>
    <p:sldMasterId id="2147487973" r:id="rId4"/>
    <p:sldMasterId id="2147488313" r:id="rId5"/>
    <p:sldMasterId id="2147488317" r:id="rId6"/>
    <p:sldMasterId id="2147488693" r:id="rId7"/>
    <p:sldMasterId id="2147488697" r:id="rId8"/>
    <p:sldMasterId id="2147489109" r:id="rId9"/>
    <p:sldMasterId id="2147489113" r:id="rId10"/>
    <p:sldMasterId id="2147491477" r:id="rId11"/>
    <p:sldMasterId id="2147491481" r:id="rId12"/>
    <p:sldMasterId id="2147491656" r:id="rId13"/>
    <p:sldMasterId id="2147492014" r:id="rId14"/>
    <p:sldMasterId id="2147492018" r:id="rId15"/>
    <p:sldMasterId id="2147492211" r:id="rId16"/>
    <p:sldMasterId id="2147492215" r:id="rId17"/>
    <p:sldMasterId id="2147492621" r:id="rId18"/>
    <p:sldMasterId id="2147493191" r:id="rId19"/>
    <p:sldMasterId id="2147493195" r:id="rId20"/>
    <p:sldMasterId id="2147493790" r:id="rId21"/>
    <p:sldMasterId id="2147493794" r:id="rId22"/>
    <p:sldMasterId id="2147494216" r:id="rId23"/>
    <p:sldMasterId id="2147494220" r:id="rId24"/>
    <p:sldMasterId id="2147494666" r:id="rId25"/>
    <p:sldMasterId id="2147495124" r:id="rId26"/>
    <p:sldMasterId id="2147495128" r:id="rId27"/>
    <p:sldMasterId id="2147496100" r:id="rId28"/>
    <p:sldMasterId id="2147496104" r:id="rId29"/>
    <p:sldMasterId id="2147496359" r:id="rId30"/>
    <p:sldMasterId id="2147497447" r:id="rId31"/>
    <p:sldMasterId id="2147497736" r:id="rId32"/>
    <p:sldMasterId id="2147497740" r:id="rId33"/>
    <p:sldMasterId id="2147498065" r:id="rId34"/>
    <p:sldMasterId id="2147498763" r:id="rId35"/>
    <p:sldMasterId id="2147499076" r:id="rId36"/>
    <p:sldMasterId id="2147499822" r:id="rId37"/>
    <p:sldMasterId id="2147501244" r:id="rId38"/>
    <p:sldMasterId id="2147502275" r:id="rId39"/>
    <p:sldMasterId id="2147502656" r:id="rId40"/>
    <p:sldMasterId id="2147505288" r:id="rId41"/>
    <p:sldMasterId id="2147506849" r:id="rId42"/>
    <p:sldMasterId id="2147507226" r:id="rId43"/>
    <p:sldMasterId id="2147508746" r:id="rId44"/>
    <p:sldMasterId id="2147509169" r:id="rId45"/>
    <p:sldMasterId id="2147510390" r:id="rId46"/>
    <p:sldMasterId id="2147510803" r:id="rId47"/>
    <p:sldMasterId id="2147513612" r:id="rId48"/>
    <p:sldMasterId id="2147514094" r:id="rId49"/>
    <p:sldMasterId id="2147514546" r:id="rId50"/>
    <p:sldMasterId id="2147515120" r:id="rId51"/>
    <p:sldMasterId id="2147517583" r:id="rId52"/>
    <p:sldMasterId id="2147517587" r:id="rId53"/>
    <p:sldMasterId id="2147517591" r:id="rId54"/>
    <p:sldMasterId id="2147518095" r:id="rId55"/>
    <p:sldMasterId id="2147518629" r:id="rId56"/>
    <p:sldMasterId id="2147519170" r:id="rId57"/>
    <p:sldMasterId id="2147520741" r:id="rId58"/>
    <p:sldMasterId id="2147521326" r:id="rId59"/>
    <p:sldMasterId id="2147521330" r:id="rId60"/>
    <p:sldMasterId id="2147522442" r:id="rId61"/>
    <p:sldMasterId id="2147522446" r:id="rId62"/>
    <p:sldMasterId id="2147533237" r:id="rId63"/>
    <p:sldMasterId id="2147533241" r:id="rId64"/>
    <p:sldMasterId id="2147558476" r:id="rId65"/>
    <p:sldMasterId id="2147559377" r:id="rId66"/>
  </p:sldMasterIdLst>
  <p:notesMasterIdLst>
    <p:notesMasterId r:id="rId68"/>
  </p:notesMasterIdLst>
  <p:handoutMasterIdLst>
    <p:handoutMasterId r:id="rId69"/>
  </p:handoutMasterIdLst>
  <p:sldIdLst>
    <p:sldId id="5154" r:id="rId6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 Unicode MS" pitchFamily="34" charset="-128"/>
        <a:ea typeface="MS PGothic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 Unicode MS" pitchFamily="34" charset="-128"/>
        <a:ea typeface="MS PGothic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 Unicode MS" pitchFamily="34" charset="-128"/>
        <a:ea typeface="MS PGothic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 Unicode MS" pitchFamily="34" charset="-128"/>
        <a:ea typeface="MS PGothic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 Unicode MS" pitchFamily="34" charset="-128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 Unicode MS" pitchFamily="34" charset="-128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 Unicode MS" pitchFamily="34" charset="-128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 Unicode MS" pitchFamily="34" charset="-128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 Unicode MS" pitchFamily="34" charset="-128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FC0C"/>
    <a:srgbClr val="3FBF3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3" autoAdjust="0"/>
    <p:restoredTop sz="94660"/>
  </p:normalViewPr>
  <p:slideViewPr>
    <p:cSldViewPr>
      <p:cViewPr varScale="1">
        <p:scale>
          <a:sx n="86" d="100"/>
          <a:sy n="86" d="100"/>
        </p:scale>
        <p:origin x="-120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0"/>
    </p:cViewPr>
  </p:sorter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63" Type="http://schemas.openxmlformats.org/officeDocument/2006/relationships/slideMaster" Target="slideMasters/slideMaster63.xml"/><Relationship Id="rId64" Type="http://schemas.openxmlformats.org/officeDocument/2006/relationships/slideMaster" Target="slideMasters/slideMaster64.xml"/><Relationship Id="rId65" Type="http://schemas.openxmlformats.org/officeDocument/2006/relationships/slideMaster" Target="slideMasters/slideMaster65.xml"/><Relationship Id="rId66" Type="http://schemas.openxmlformats.org/officeDocument/2006/relationships/slideMaster" Target="slideMasters/slideMaster66.xml"/><Relationship Id="rId67" Type="http://schemas.openxmlformats.org/officeDocument/2006/relationships/slide" Target="slides/slide1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Master" Target="slideMasters/slideMaster50.xml"/><Relationship Id="rId51" Type="http://schemas.openxmlformats.org/officeDocument/2006/relationships/slideMaster" Target="slideMasters/slideMaster51.xml"/><Relationship Id="rId52" Type="http://schemas.openxmlformats.org/officeDocument/2006/relationships/slideMaster" Target="slideMasters/slideMaster52.xml"/><Relationship Id="rId53" Type="http://schemas.openxmlformats.org/officeDocument/2006/relationships/slideMaster" Target="slideMasters/slideMaster53.xml"/><Relationship Id="rId54" Type="http://schemas.openxmlformats.org/officeDocument/2006/relationships/slideMaster" Target="slideMasters/slideMaster54.xml"/><Relationship Id="rId55" Type="http://schemas.openxmlformats.org/officeDocument/2006/relationships/slideMaster" Target="slideMasters/slideMaster55.xml"/><Relationship Id="rId56" Type="http://schemas.openxmlformats.org/officeDocument/2006/relationships/slideMaster" Target="slideMasters/slideMaster56.xml"/><Relationship Id="rId57" Type="http://schemas.openxmlformats.org/officeDocument/2006/relationships/slideMaster" Target="slideMasters/slideMaster57.xml"/><Relationship Id="rId58" Type="http://schemas.openxmlformats.org/officeDocument/2006/relationships/slideMaster" Target="slideMasters/slideMaster58.xml"/><Relationship Id="rId59" Type="http://schemas.openxmlformats.org/officeDocument/2006/relationships/slideMaster" Target="slideMasters/slideMaster59.xml"/><Relationship Id="rId40" Type="http://schemas.openxmlformats.org/officeDocument/2006/relationships/slideMaster" Target="slideMasters/slideMaster40.xml"/><Relationship Id="rId41" Type="http://schemas.openxmlformats.org/officeDocument/2006/relationships/slideMaster" Target="slideMasters/slideMaster41.xml"/><Relationship Id="rId42" Type="http://schemas.openxmlformats.org/officeDocument/2006/relationships/slideMaster" Target="slideMasters/slideMaster42.xml"/><Relationship Id="rId43" Type="http://schemas.openxmlformats.org/officeDocument/2006/relationships/slideMaster" Target="slideMasters/slideMaster43.xml"/><Relationship Id="rId44" Type="http://schemas.openxmlformats.org/officeDocument/2006/relationships/slideMaster" Target="slideMasters/slideMaster44.xml"/><Relationship Id="rId45" Type="http://schemas.openxmlformats.org/officeDocument/2006/relationships/slideMaster" Target="slideMasters/slideMaster45.xml"/><Relationship Id="rId46" Type="http://schemas.openxmlformats.org/officeDocument/2006/relationships/slideMaster" Target="slideMasters/slideMaster46.xml"/><Relationship Id="rId47" Type="http://schemas.openxmlformats.org/officeDocument/2006/relationships/slideMaster" Target="slideMasters/slideMaster47.xml"/><Relationship Id="rId48" Type="http://schemas.openxmlformats.org/officeDocument/2006/relationships/slideMaster" Target="slideMasters/slideMaster48.xml"/><Relationship Id="rId49" Type="http://schemas.openxmlformats.org/officeDocument/2006/relationships/slideMaster" Target="slideMasters/slideMaster4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Master" Target="slideMasters/slideMaster30.xml"/><Relationship Id="rId31" Type="http://schemas.openxmlformats.org/officeDocument/2006/relationships/slideMaster" Target="slideMasters/slideMaster31.xml"/><Relationship Id="rId32" Type="http://schemas.openxmlformats.org/officeDocument/2006/relationships/slideMaster" Target="slideMasters/slideMaster32.xml"/><Relationship Id="rId33" Type="http://schemas.openxmlformats.org/officeDocument/2006/relationships/slideMaster" Target="slideMasters/slideMaster33.xml"/><Relationship Id="rId34" Type="http://schemas.openxmlformats.org/officeDocument/2006/relationships/slideMaster" Target="slideMasters/slideMaster34.xml"/><Relationship Id="rId35" Type="http://schemas.openxmlformats.org/officeDocument/2006/relationships/slideMaster" Target="slideMasters/slideMaster35.xml"/><Relationship Id="rId36" Type="http://schemas.openxmlformats.org/officeDocument/2006/relationships/slideMaster" Target="slideMasters/slideMaster36.xml"/><Relationship Id="rId37" Type="http://schemas.openxmlformats.org/officeDocument/2006/relationships/slideMaster" Target="slideMasters/slideMaster37.xml"/><Relationship Id="rId38" Type="http://schemas.openxmlformats.org/officeDocument/2006/relationships/slideMaster" Target="slideMasters/slideMaster38.xml"/><Relationship Id="rId39" Type="http://schemas.openxmlformats.org/officeDocument/2006/relationships/slideMaster" Target="slideMasters/slideMaster39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Master" Target="slideMasters/slideMaster28.xml"/><Relationship Id="rId29" Type="http://schemas.openxmlformats.org/officeDocument/2006/relationships/slideMaster" Target="slideMasters/slideMaster29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Master" Target="slideMasters/slideMaster60.xml"/><Relationship Id="rId61" Type="http://schemas.openxmlformats.org/officeDocument/2006/relationships/slideMaster" Target="slideMasters/slideMaster61.xml"/><Relationship Id="rId62" Type="http://schemas.openxmlformats.org/officeDocument/2006/relationships/slideMaster" Target="slideMasters/slideMaster62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PowerPoint_Slide11111.sldx"/><Relationship Id="rId5" Type="http://schemas.openxmlformats.org/officeDocument/2006/relationships/image" Target="../media/image3.emf"/><Relationship Id="rId1" Type="http://schemas.openxmlformats.org/officeDocument/2006/relationships/theme" Target="../theme/theme68.xml"/><Relationship Id="rId2" Type="http://schemas.openxmlformats.org/officeDocument/2006/relationships/vmlDrawing" Target="../drawings/vmlDrawing1.v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9C8398B-2422-479B-A041-3A93337DE62A}" type="datetimeFigureOut">
              <a:rPr lang="en-US"/>
              <a:pPr>
                <a:defRPr/>
              </a:pPr>
              <a:t>06/02/16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55ACCCB-D202-4BB2-90A6-0042B942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559110" name="Object 5"/>
          <p:cNvGraphicFramePr>
            <a:graphicFrameLocks noChangeAspect="1"/>
          </p:cNvGraphicFramePr>
          <p:nvPr/>
        </p:nvGraphicFramePr>
        <p:xfrm>
          <a:off x="1143000" y="2859088"/>
          <a:ext cx="4570413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25" name="Slide" r:id="rId4" imgW="4570654" imgH="3427562" progId="PowerPoint.Slide.12">
                  <p:embed/>
                </p:oleObj>
              </mc:Choice>
              <mc:Fallback>
                <p:oleObj name="Slide" r:id="rId4" imgW="4570654" imgH="3427562" progId="PowerPoint.Slide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59088"/>
                        <a:ext cx="4570413" cy="342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378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285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2852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2853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2854" name="Text Box 5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2855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62857" name="Text Box 8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217830D-21F2-4F20-842C-C3FC4355F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26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MS PGothic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MS PGothic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MS PGothic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MS PGothic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D67FA9E-1A23-414B-8CC3-043DB1F58B87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0484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b="1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4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ECAAD84A-94AB-4AED-9305-710A8CC3F18A}" type="slidenum">
              <a:rPr lang="en-US" sz="1200">
                <a:solidFill>
                  <a:prstClr val="black"/>
                </a:solidFill>
                <a:latin typeface="Arial" panose="020B0604020202020204" pitchFamily="34" charset="0"/>
              </a:rPr>
              <a:pPr algn="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lang="en-US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7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Relationship Id="rId2" Type="http://schemas.openxmlformats.org/officeDocument/2006/relationships/image" Target="../media/image2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Relationship Id="rId2" Type="http://schemas.openxmlformats.org/officeDocument/2006/relationships/image" Target="../media/image2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Relationship Id="rId2" Type="http://schemas.openxmlformats.org/officeDocument/2006/relationships/image" Target="../media/image2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Relationship Id="rId2" Type="http://schemas.openxmlformats.org/officeDocument/2006/relationships/image" Target="../media/image2.png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Relationship Id="rId2" Type="http://schemas.openxmlformats.org/officeDocument/2006/relationships/image" Target="../media/image2.png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Relationship Id="rId2" Type="http://schemas.openxmlformats.org/officeDocument/2006/relationships/image" Target="../media/image2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Relationship Id="rId2" Type="http://schemas.openxmlformats.org/officeDocument/2006/relationships/image" Target="../media/image2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Relationship Id="rId2" Type="http://schemas.openxmlformats.org/officeDocument/2006/relationships/image" Target="../media/image2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Relationship Id="rId2" Type="http://schemas.openxmlformats.org/officeDocument/2006/relationships/image" Target="../media/image2.pn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Relationship Id="rId2" Type="http://schemas.openxmlformats.org/officeDocument/2006/relationships/image" Target="../media/image2.png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Relationship Id="rId2" Type="http://schemas.openxmlformats.org/officeDocument/2006/relationships/image" Target="../media/image2.pn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Relationship Id="rId2" Type="http://schemas.openxmlformats.org/officeDocument/2006/relationships/image" Target="../media/image2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Relationship Id="rId2" Type="http://schemas.openxmlformats.org/officeDocument/2006/relationships/image" Target="../media/image2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Relationship Id="rId2" Type="http://schemas.openxmlformats.org/officeDocument/2006/relationships/image" Target="../media/image2.png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Relationship Id="rId2" Type="http://schemas.openxmlformats.org/officeDocument/2006/relationships/image" Target="../media/image2.pn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Relationship Id="rId2" Type="http://schemas.openxmlformats.org/officeDocument/2006/relationships/image" Target="../media/image2.png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Relationship Id="rId2" Type="http://schemas.openxmlformats.org/officeDocument/2006/relationships/image" Target="../media/image2.pn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Relationship Id="rId2" Type="http://schemas.openxmlformats.org/officeDocument/2006/relationships/image" Target="../media/image2.pn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Relationship Id="rId2" Type="http://schemas.openxmlformats.org/officeDocument/2006/relationships/image" Target="../media/image2.png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Relationship Id="rId2" Type="http://schemas.openxmlformats.org/officeDocument/2006/relationships/image" Target="../media/image2.pn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Relationship Id="rId2" Type="http://schemas.openxmlformats.org/officeDocument/2006/relationships/image" Target="../media/image2.png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Relationship Id="rId2" Type="http://schemas.openxmlformats.org/officeDocument/2006/relationships/image" Target="../media/image2.pn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Relationship Id="rId2" Type="http://schemas.openxmlformats.org/officeDocument/2006/relationships/image" Target="../media/image2.png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Relationship Id="rId2" Type="http://schemas.openxmlformats.org/officeDocument/2006/relationships/image" Target="../media/image2.png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Relationship Id="rId2" Type="http://schemas.openxmlformats.org/officeDocument/2006/relationships/image" Target="../media/image2.png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Relationship Id="rId2" Type="http://schemas.openxmlformats.org/officeDocument/2006/relationships/image" Target="../media/image2.png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Relationship Id="rId2" Type="http://schemas.openxmlformats.org/officeDocument/2006/relationships/image" Target="../media/image2.png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e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Relationship Id="rId2" Type="http://schemas.openxmlformats.org/officeDocument/2006/relationships/image" Target="../media/image2.png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Relationship Id="rId2" Type="http://schemas.openxmlformats.org/officeDocument/2006/relationships/image" Target="../media/image2.png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Relationship Id="rId2" Type="http://schemas.openxmlformats.org/officeDocument/2006/relationships/image" Target="../media/image2.png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Relationship Id="rId2" Type="http://schemas.openxmlformats.org/officeDocument/2006/relationships/image" Target="../media/image2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Relationship Id="rId2" Type="http://schemas.openxmlformats.org/officeDocument/2006/relationships/image" Target="../media/image2.png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Relationship Id="rId2" Type="http://schemas.openxmlformats.org/officeDocument/2006/relationships/image" Target="../media/image2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Relationship Id="rId2" Type="http://schemas.openxmlformats.org/officeDocument/2006/relationships/image" Target="../media/image2.png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Relationship Id="rId2" Type="http://schemas.openxmlformats.org/officeDocument/2006/relationships/image" Target="../media/image2.png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Relationship Id="rId2" Type="http://schemas.openxmlformats.org/officeDocument/2006/relationships/image" Target="../media/image2.png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e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Relationship Id="rId2" Type="http://schemas.openxmlformats.org/officeDocument/2006/relationships/image" Target="../media/image2.png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Relationship Id="rId2" Type="http://schemas.openxmlformats.org/officeDocument/2006/relationships/image" Target="../media/image2.png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Relationship Id="rId2" Type="http://schemas.openxmlformats.org/officeDocument/2006/relationships/image" Target="../media/image2.png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Relationship Id="rId2" Type="http://schemas.openxmlformats.org/officeDocument/2006/relationships/image" Target="../media/image2.pn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Relationship Id="rId2" Type="http://schemas.openxmlformats.org/officeDocument/2006/relationships/image" Target="../media/image2.png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Relationship Id="rId2" Type="http://schemas.openxmlformats.org/officeDocument/2006/relationships/image" Target="../media/image2.png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Relationship Id="rId2" Type="http://schemas.openxmlformats.org/officeDocument/2006/relationships/image" Target="../media/image2.png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Relationship Id="rId2" Type="http://schemas.openxmlformats.org/officeDocument/2006/relationships/image" Target="../media/image2.png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Relationship Id="rId2" Type="http://schemas.openxmlformats.org/officeDocument/2006/relationships/image" Target="../media/image2.png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eg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Relationship Id="rId2" Type="http://schemas.openxmlformats.org/officeDocument/2006/relationships/image" Target="../media/image2.png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Relationship Id="rId2" Type="http://schemas.openxmlformats.org/officeDocument/2006/relationships/image" Target="../media/image2.png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Relationship Id="rId2" Type="http://schemas.openxmlformats.org/officeDocument/2006/relationships/image" Target="../media/image2.png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Relationship Id="rId2" Type="http://schemas.openxmlformats.org/officeDocument/2006/relationships/image" Target="../media/image2.png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Relationship Id="rId2" Type="http://schemas.openxmlformats.org/officeDocument/2006/relationships/image" Target="../media/image2.png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Relationship Id="rId2" Type="http://schemas.openxmlformats.org/officeDocument/2006/relationships/image" Target="../media/image2.png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Relationship Id="rId2" Type="http://schemas.openxmlformats.org/officeDocument/2006/relationships/image" Target="../media/image2.png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Relationship Id="rId2" Type="http://schemas.openxmlformats.org/officeDocument/2006/relationships/image" Target="../media/image2.png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Relationship Id="rId2" Type="http://schemas.openxmlformats.org/officeDocument/2006/relationships/image" Target="../media/image2.png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Relationship Id="rId2" Type="http://schemas.openxmlformats.org/officeDocument/2006/relationships/image" Target="../media/image2.png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Relationship Id="rId2" Type="http://schemas.openxmlformats.org/officeDocument/2006/relationships/image" Target="../media/image2.png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Relationship Id="rId2" Type="http://schemas.openxmlformats.org/officeDocument/2006/relationships/image" Target="../media/image2.png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Relationship Id="rId2" Type="http://schemas.openxmlformats.org/officeDocument/2006/relationships/image" Target="../media/image2.png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Relationship Id="rId2" Type="http://schemas.openxmlformats.org/officeDocument/2006/relationships/image" Target="../media/image2.png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Relationship Id="rId2" Type="http://schemas.openxmlformats.org/officeDocument/2006/relationships/image" Target="../media/image2.png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Relationship Id="rId2" Type="http://schemas.openxmlformats.org/officeDocument/2006/relationships/image" Target="../media/image2.png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Relationship Id="rId2" Type="http://schemas.openxmlformats.org/officeDocument/2006/relationships/image" Target="../media/image2.png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Relationship Id="rId2" Type="http://schemas.openxmlformats.org/officeDocument/2006/relationships/image" Target="../media/image2.png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Relationship Id="rId2" Type="http://schemas.openxmlformats.org/officeDocument/2006/relationships/image" Target="../media/image2.png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Relationship Id="rId2" Type="http://schemas.openxmlformats.org/officeDocument/2006/relationships/image" Target="../media/image2.png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Relationship Id="rId2" Type="http://schemas.openxmlformats.org/officeDocument/2006/relationships/image" Target="../media/image2.pn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Relationship Id="rId2" Type="http://schemas.openxmlformats.org/officeDocument/2006/relationships/image" Target="../media/image2.png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Relationship Id="rId2" Type="http://schemas.openxmlformats.org/officeDocument/2006/relationships/image" Target="../media/image2.png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Relationship Id="rId2" Type="http://schemas.openxmlformats.org/officeDocument/2006/relationships/image" Target="../media/image2.png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Relationship Id="rId2" Type="http://schemas.openxmlformats.org/officeDocument/2006/relationships/image" Target="../media/image2.png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Relationship Id="rId2" Type="http://schemas.openxmlformats.org/officeDocument/2006/relationships/image" Target="../media/image2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Relationship Id="rId2" Type="http://schemas.openxmlformats.org/officeDocument/2006/relationships/image" Target="../media/image2.png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Relationship Id="rId2" Type="http://schemas.openxmlformats.org/officeDocument/2006/relationships/image" Target="../media/image2.png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Relationship Id="rId2" Type="http://schemas.openxmlformats.org/officeDocument/2006/relationships/image" Target="../media/image2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Relationship Id="rId2" Type="http://schemas.openxmlformats.org/officeDocument/2006/relationships/image" Target="../media/image2.png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Relationship Id="rId2" Type="http://schemas.openxmlformats.org/officeDocument/2006/relationships/image" Target="../media/image2.png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Relationship Id="rId2" Type="http://schemas.openxmlformats.org/officeDocument/2006/relationships/image" Target="../media/image2.png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Relationship Id="rId2" Type="http://schemas.openxmlformats.org/officeDocument/2006/relationships/image" Target="../media/image2.png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Relationship Id="rId2" Type="http://schemas.openxmlformats.org/officeDocument/2006/relationships/image" Target="../media/image2.png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Relationship Id="rId2" Type="http://schemas.openxmlformats.org/officeDocument/2006/relationships/image" Target="../media/image2.png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Relationship Id="rId2" Type="http://schemas.openxmlformats.org/officeDocument/2006/relationships/image" Target="../media/image2.png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jpeg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Relationship Id="rId2" Type="http://schemas.openxmlformats.org/officeDocument/2006/relationships/image" Target="../media/image2.png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Relationship Id="rId2" Type="http://schemas.openxmlformats.org/officeDocument/2006/relationships/image" Target="../media/image2.png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Relationship Id="rId2" Type="http://schemas.openxmlformats.org/officeDocument/2006/relationships/image" Target="../media/image2.png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Relationship Id="rId2" Type="http://schemas.openxmlformats.org/officeDocument/2006/relationships/image" Target="../media/image2.png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Relationship Id="rId2" Type="http://schemas.openxmlformats.org/officeDocument/2006/relationships/image" Target="../media/image2.png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Relationship Id="rId2" Type="http://schemas.openxmlformats.org/officeDocument/2006/relationships/image" Target="../media/image2.png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jpeg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2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2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Relationship Id="rId2" Type="http://schemas.openxmlformats.org/officeDocument/2006/relationships/image" Target="../media/image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2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2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2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2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2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2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2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2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2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2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2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2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2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Relationship Id="rId2" Type="http://schemas.openxmlformats.org/officeDocument/2006/relationships/image" Target="../media/image2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Relationship Id="rId2" Type="http://schemas.openxmlformats.org/officeDocument/2006/relationships/image" Target="../media/image2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Relationship Id="rId2" Type="http://schemas.openxmlformats.org/officeDocument/2006/relationships/image" Target="../media/image2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2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2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Relationship Id="rId2" Type="http://schemas.openxmlformats.org/officeDocument/2006/relationships/image" Target="../media/image2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Relationship Id="rId2" Type="http://schemas.openxmlformats.org/officeDocument/2006/relationships/image" Target="../media/image2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Relationship Id="rId2" Type="http://schemas.openxmlformats.org/officeDocument/2006/relationships/image" Target="../media/image2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Relationship Id="rId2" Type="http://schemas.openxmlformats.org/officeDocument/2006/relationships/image" Target="../media/image2.pn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Relationship Id="rId2" Type="http://schemas.openxmlformats.org/officeDocument/2006/relationships/image" Target="../media/image2.png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Relationship Id="rId2" Type="http://schemas.openxmlformats.org/officeDocument/2006/relationships/image" Target="../media/image2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Relationship Id="rId2" Type="http://schemas.openxmlformats.org/officeDocument/2006/relationships/image" Target="../media/image2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Relationship Id="rId2" Type="http://schemas.openxmlformats.org/officeDocument/2006/relationships/image" Target="../media/image2.png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EDEB8FFD-CA12-4330-A60C-4E31FEBB14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58455"/>
      </p:ext>
    </p:extLst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8D6AA49F-5F73-4F4C-9A49-F0CEC74D03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65876"/>
      </p:ext>
    </p:extLst>
  </p:cSld>
  <p:clrMapOvr>
    <a:masterClrMapping/>
  </p:clrMapOvr>
  <p:transition xmlns:p14="http://schemas.microsoft.com/office/powerpoint/2010/main" spd="slow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8B6CAC3-408B-42DB-8A8F-6382AD38AD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69342"/>
      </p:ext>
    </p:extLst>
  </p:cSld>
  <p:clrMapOvr>
    <a:masterClrMapping/>
  </p:clrMapOvr>
  <p:transition xmlns:p14="http://schemas.microsoft.com/office/powerpoint/2010/main" spd="slow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2F024CC9-0AB9-4651-83FF-439DFA55D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6897"/>
      </p:ext>
    </p:extLst>
  </p:cSld>
  <p:clrMapOvr>
    <a:masterClrMapping/>
  </p:clrMapOvr>
  <p:transition xmlns:p14="http://schemas.microsoft.com/office/powerpoint/2010/main" spd="slow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AD2E423-D7CE-4D77-9E41-2BB9F9E098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00372"/>
      </p:ext>
    </p:extLst>
  </p:cSld>
  <p:clrMapOvr>
    <a:masterClrMapping/>
  </p:clrMapOvr>
  <p:transition xmlns:p14="http://schemas.microsoft.com/office/powerpoint/2010/main" spd="slow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82BDD07E-4250-4CBB-9F74-F5919E53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1303"/>
      </p:ext>
    </p:extLst>
  </p:cSld>
  <p:clrMapOvr>
    <a:masterClrMapping/>
  </p:clrMapOvr>
  <p:transition xmlns:p14="http://schemas.microsoft.com/office/powerpoint/2010/main" spd="slow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C29721C-F1F4-4CB1-B315-863412223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18863"/>
      </p:ext>
    </p:extLst>
  </p:cSld>
  <p:clrMapOvr>
    <a:masterClrMapping/>
  </p:clrMapOvr>
  <p:transition xmlns:p14="http://schemas.microsoft.com/office/powerpoint/2010/main" spd="slow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A9EFE822-2D72-4618-8280-91FBDDBC7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36147"/>
      </p:ext>
    </p:extLst>
  </p:cSld>
  <p:clrMapOvr>
    <a:masterClrMapping/>
  </p:clrMapOvr>
  <p:transition xmlns:p14="http://schemas.microsoft.com/office/powerpoint/2010/main" spd="slow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DD9A723-A75B-4803-8CED-0B932CEFC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2599"/>
      </p:ext>
    </p:extLst>
  </p:cSld>
  <p:clrMapOvr>
    <a:masterClrMapping/>
  </p:clrMapOvr>
  <p:transition xmlns:p14="http://schemas.microsoft.com/office/powerpoint/2010/main" spd="slow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0B903A5-1430-4DDD-8A93-65F54B1644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39534"/>
      </p:ext>
    </p:extLst>
  </p:cSld>
  <p:clrMapOvr>
    <a:masterClrMapping/>
  </p:clrMapOvr>
  <p:transition xmlns:p14="http://schemas.microsoft.com/office/powerpoint/2010/main" spd="slow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79FE69E-FDD6-44D3-9428-F52956EAA1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06926"/>
      </p:ext>
    </p:extLst>
  </p:cSld>
  <p:clrMapOvr>
    <a:masterClrMapping/>
  </p:clrMapOvr>
  <p:transition xmlns:p14="http://schemas.microsoft.com/office/powerpoint/2010/main" spd="slow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8BD3F55-6D55-4AED-9E07-78D971F7F8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49181"/>
      </p:ext>
    </p:extLst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D04B6BC-ED67-4F73-87CF-87907BF709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43656"/>
      </p:ext>
    </p:extLst>
  </p:cSld>
  <p:clrMapOvr>
    <a:masterClrMapping/>
  </p:clrMapOvr>
  <p:transition xmlns:p14="http://schemas.microsoft.com/office/powerpoint/2010/main" spd="slow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FC5FDF9-8C6C-48D0-953D-DB94CDC5C8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77363"/>
      </p:ext>
    </p:extLst>
  </p:cSld>
  <p:clrMapOvr>
    <a:masterClrMapping/>
  </p:clrMapOvr>
  <p:transition xmlns:p14="http://schemas.microsoft.com/office/powerpoint/2010/main" spd="slow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05521C2-3C5B-4322-AF9D-BDE922C80C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65835"/>
      </p:ext>
    </p:extLst>
  </p:cSld>
  <p:clrMapOvr>
    <a:masterClrMapping/>
  </p:clrMapOvr>
  <p:transition xmlns:p14="http://schemas.microsoft.com/office/powerpoint/2010/main" spd="slow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C52FC27C-DCD5-4512-84C7-5D2FE4C0B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62472"/>
      </p:ext>
    </p:extLst>
  </p:cSld>
  <p:clrMapOvr>
    <a:masterClrMapping/>
  </p:clrMapOvr>
  <p:transition xmlns:p14="http://schemas.microsoft.com/office/powerpoint/2010/main" spd="slow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AA88176-7881-488B-BD37-DA006570B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91049"/>
      </p:ext>
    </p:extLst>
  </p:cSld>
  <p:clrMapOvr>
    <a:masterClrMapping/>
  </p:clrMapOvr>
  <p:transition xmlns:p14="http://schemas.microsoft.com/office/powerpoint/2010/main" spd="slow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602D5A22-00C2-46B5-B946-1B121C272C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15298"/>
      </p:ext>
    </p:extLst>
  </p:cSld>
  <p:clrMapOvr>
    <a:masterClrMapping/>
  </p:clrMapOvr>
  <p:transition xmlns:p14="http://schemas.microsoft.com/office/powerpoint/2010/main" spd="slow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9D10424-55EB-4E9A-BD72-E549E0117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65537"/>
      </p:ext>
    </p:extLst>
  </p:cSld>
  <p:clrMapOvr>
    <a:masterClrMapping/>
  </p:clrMapOvr>
  <p:transition xmlns:p14="http://schemas.microsoft.com/office/powerpoint/2010/main" spd="slow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E1BD70E-191E-49DF-AE0C-84076E0940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73316"/>
      </p:ext>
    </p:extLst>
  </p:cSld>
  <p:clrMapOvr>
    <a:masterClrMapping/>
  </p:clrMapOvr>
  <p:transition xmlns:p14="http://schemas.microsoft.com/office/powerpoint/2010/main" spd="slow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EFC74223-22EE-4CD1-8446-EC00481A8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8924"/>
      </p:ext>
    </p:extLst>
  </p:cSld>
  <p:clrMapOvr>
    <a:masterClrMapping/>
  </p:clrMapOvr>
  <p:transition xmlns:p14="http://schemas.microsoft.com/office/powerpoint/2010/main" spd="slow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6B0C733A-703B-46EA-BB28-5544095C4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03677"/>
      </p:ext>
    </p:extLst>
  </p:cSld>
  <p:clrMapOvr>
    <a:masterClrMapping/>
  </p:clrMapOvr>
  <p:transition xmlns:p14="http://schemas.microsoft.com/office/powerpoint/2010/main" spd="slow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A4E3BA2-B17B-4130-ADFF-EF646110E3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6856"/>
      </p:ext>
    </p:extLst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CF70866-F7C3-4865-81B3-3DC0B4E6B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94025"/>
      </p:ext>
    </p:extLst>
  </p:cSld>
  <p:clrMapOvr>
    <a:masterClrMapping/>
  </p:clrMapOvr>
  <p:transition xmlns:p14="http://schemas.microsoft.com/office/powerpoint/2010/main" spd="slow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C4D5D1E2-A848-46F3-962D-3F6A24AD6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67630"/>
      </p:ext>
    </p:extLst>
  </p:cSld>
  <p:clrMapOvr>
    <a:masterClrMapping/>
  </p:clrMapOvr>
  <p:transition xmlns:p14="http://schemas.microsoft.com/office/powerpoint/2010/main" spd="slow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A72C19EA-CDBC-458D-A8BA-AD2B59C1C5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98230"/>
      </p:ext>
    </p:extLst>
  </p:cSld>
  <p:clrMapOvr>
    <a:masterClrMapping/>
  </p:clrMapOvr>
  <p:transition xmlns:p14="http://schemas.microsoft.com/office/powerpoint/2010/main" spd="slow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8F874052-DFF3-42D2-9F40-33FE9730A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36457"/>
      </p:ext>
    </p:extLst>
  </p:cSld>
  <p:clrMapOvr>
    <a:masterClrMapping/>
  </p:clrMapOvr>
  <p:transition xmlns:p14="http://schemas.microsoft.com/office/powerpoint/2010/main" spd="slow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6EB185F-B06A-421D-898F-F26E256562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53435"/>
      </p:ext>
    </p:extLst>
  </p:cSld>
  <p:clrMapOvr>
    <a:masterClrMapping/>
  </p:clrMapOvr>
  <p:transition xmlns:p14="http://schemas.microsoft.com/office/powerpoint/2010/main" spd="slow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00AB579-C0B6-4791-86D5-EE61783425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07222"/>
      </p:ext>
    </p:extLst>
  </p:cSld>
  <p:clrMapOvr>
    <a:masterClrMapping/>
  </p:clrMapOvr>
  <p:transition xmlns:p14="http://schemas.microsoft.com/office/powerpoint/2010/main" spd="slow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86DDBE2-79C4-46F0-8952-3D3D605FD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78472"/>
      </p:ext>
    </p:extLst>
  </p:cSld>
  <p:clrMapOvr>
    <a:masterClrMapping/>
  </p:clrMapOvr>
  <p:transition xmlns:p14="http://schemas.microsoft.com/office/powerpoint/2010/main" spd="slow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03AD7BF-71FA-4464-B788-15DF5DD704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29302"/>
      </p:ext>
    </p:extLst>
  </p:cSld>
  <p:clrMapOvr>
    <a:masterClrMapping/>
  </p:clrMapOvr>
  <p:transition xmlns:p14="http://schemas.microsoft.com/office/powerpoint/2010/main" spd="slow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66F8650-478D-4859-8214-2E2122951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3640"/>
      </p:ext>
    </p:extLst>
  </p:cSld>
  <p:clrMapOvr>
    <a:masterClrMapping/>
  </p:clrMapOvr>
  <p:transition xmlns:p14="http://schemas.microsoft.com/office/powerpoint/2010/main" spd="slow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CAB67246-06AD-45AE-92F6-141D33DBAD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5756"/>
      </p:ext>
    </p:extLst>
  </p:cSld>
  <p:clrMapOvr>
    <a:masterClrMapping/>
  </p:clrMapOvr>
  <p:transition xmlns:p14="http://schemas.microsoft.com/office/powerpoint/2010/main" spd="slow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AB0D1B2-A193-4ED0-A9AA-D94F7D586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61596"/>
      </p:ext>
    </p:extLst>
  </p:cSld>
  <p:clrMapOvr>
    <a:masterClrMapping/>
  </p:clrMapOvr>
  <p:transition xmlns:p14="http://schemas.microsoft.com/office/powerpoint/2010/main"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3423211-A466-40C7-AF7C-AA4280F5E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65764"/>
      </p:ext>
    </p:extLst>
  </p:cSld>
  <p:clrMapOvr>
    <a:masterClrMapping/>
  </p:clrMapOvr>
  <p:transition xmlns:p14="http://schemas.microsoft.com/office/powerpoint/2010/main" spd="slow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7EE2421-3A44-4490-A2C3-920C1CD74E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76235"/>
      </p:ext>
    </p:extLst>
  </p:cSld>
  <p:clrMapOvr>
    <a:masterClrMapping/>
  </p:clrMapOvr>
  <p:transition xmlns:p14="http://schemas.microsoft.com/office/powerpoint/2010/main" spd="slow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BBE5F9AD-A439-4952-BE3C-511C62C7A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62486"/>
      </p:ext>
    </p:extLst>
  </p:cSld>
  <p:clrMapOvr>
    <a:masterClrMapping/>
  </p:clrMapOvr>
  <p:transition xmlns:p14="http://schemas.microsoft.com/office/powerpoint/2010/main" spd="slow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C2BDB058-75DD-4D58-B2D6-25607C520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6142"/>
      </p:ext>
    </p:extLst>
  </p:cSld>
  <p:clrMapOvr>
    <a:masterClrMapping/>
  </p:clrMapOvr>
  <p:transition xmlns:p14="http://schemas.microsoft.com/office/powerpoint/2010/main" spd="slow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C8F899F5-6E2D-47C9-ACC2-AC3D4638F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6969"/>
      </p:ext>
    </p:extLst>
  </p:cSld>
  <p:clrMapOvr>
    <a:masterClrMapping/>
  </p:clrMapOvr>
  <p:transition xmlns:p14="http://schemas.microsoft.com/office/powerpoint/2010/main" spd="slow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A4636B7F-F1DC-4C5A-B193-8CFAA4F38C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5089"/>
      </p:ext>
    </p:extLst>
  </p:cSld>
  <p:clrMapOvr>
    <a:masterClrMapping/>
  </p:clrMapOvr>
  <p:transition xmlns:p14="http://schemas.microsoft.com/office/powerpoint/2010/main" spd="slow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6E1BF8BA-AC56-498F-A7A4-3C0088DCFC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89976"/>
      </p:ext>
    </p:extLst>
  </p:cSld>
  <p:clrMapOvr>
    <a:masterClrMapping/>
  </p:clrMapOvr>
  <p:transition xmlns:p14="http://schemas.microsoft.com/office/powerpoint/2010/main" spd="slow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FE39FA31-93C4-4B4F-8CEA-65957A283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82078"/>
      </p:ext>
    </p:extLst>
  </p:cSld>
  <p:clrMapOvr>
    <a:masterClrMapping/>
  </p:clrMapOvr>
  <p:transition xmlns:p14="http://schemas.microsoft.com/office/powerpoint/2010/main" spd="slow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ED02C965-7083-4422-924B-47FE7910C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6715"/>
      </p:ext>
    </p:extLst>
  </p:cSld>
  <p:clrMapOvr>
    <a:masterClrMapping/>
  </p:clrMapOvr>
  <p:transition xmlns:p14="http://schemas.microsoft.com/office/powerpoint/2010/main" spd="slow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EE069537-80A9-418C-8CE0-1EE4162F3B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16668"/>
      </p:ext>
    </p:extLst>
  </p:cSld>
  <p:clrMapOvr>
    <a:masterClrMapping/>
  </p:clrMapOvr>
  <p:transition xmlns:p14="http://schemas.microsoft.com/office/powerpoint/2010/main" spd="slow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8B4DD58-23C0-4691-B1A9-9DED87CFA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4551"/>
      </p:ext>
    </p:extLst>
  </p:cSld>
  <p:clrMapOvr>
    <a:masterClrMapping/>
  </p:clrMapOvr>
  <p:transition xmlns:p14="http://schemas.microsoft.com/office/powerpoint/2010/main"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B39A0D7F-81FF-418C-BF80-CC4DC6F030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71951"/>
      </p:ext>
    </p:extLst>
  </p:cSld>
  <p:clrMapOvr>
    <a:masterClrMapping/>
  </p:clrMapOvr>
  <p:transition xmlns:p14="http://schemas.microsoft.com/office/powerpoint/2010/main" spd="slow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186A142-BF0A-4A7B-91DB-F136F34E8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17128"/>
      </p:ext>
    </p:extLst>
  </p:cSld>
  <p:clrMapOvr>
    <a:masterClrMapping/>
  </p:clrMapOvr>
  <p:transition xmlns:p14="http://schemas.microsoft.com/office/powerpoint/2010/main" spd="slow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AEF7C866-F560-4A15-853D-C553808D5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5774"/>
      </p:ext>
    </p:extLst>
  </p:cSld>
  <p:clrMapOvr>
    <a:masterClrMapping/>
  </p:clrMapOvr>
  <p:transition xmlns:p14="http://schemas.microsoft.com/office/powerpoint/2010/main" spd="slow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C7F7DBD7-31C3-4D82-B9E3-3A60B04E6A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33832"/>
      </p:ext>
    </p:extLst>
  </p:cSld>
  <p:clrMapOvr>
    <a:masterClrMapping/>
  </p:clrMapOvr>
  <p:transition xmlns:p14="http://schemas.microsoft.com/office/powerpoint/2010/main" spd="slow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25304A1-F0CE-4C49-A1D3-8FB53243B7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79356"/>
      </p:ext>
    </p:extLst>
  </p:cSld>
  <p:clrMapOvr>
    <a:masterClrMapping/>
  </p:clrMapOvr>
  <p:transition xmlns:p14="http://schemas.microsoft.com/office/powerpoint/2010/main" spd="slow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FB6AE99-3C35-41EB-BB5D-96B455FD7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20451"/>
      </p:ext>
    </p:extLst>
  </p:cSld>
  <p:clrMapOvr>
    <a:masterClrMapping/>
  </p:clrMapOvr>
  <p:transition xmlns:p14="http://schemas.microsoft.com/office/powerpoint/2010/main" spd="slow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847BA8F5-247B-40A1-BF50-4DA6DB2A08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18772"/>
      </p:ext>
    </p:extLst>
  </p:cSld>
  <p:clrMapOvr>
    <a:masterClrMapping/>
  </p:clrMapOvr>
  <p:transition xmlns:p14="http://schemas.microsoft.com/office/powerpoint/2010/main" spd="slow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BBE1606-0C92-42FC-9664-0E78B36393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97504"/>
      </p:ext>
    </p:extLst>
  </p:cSld>
  <p:clrMapOvr>
    <a:masterClrMapping/>
  </p:clrMapOvr>
  <p:transition xmlns:p14="http://schemas.microsoft.com/office/powerpoint/2010/main" spd="slow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FA67A8F-6D9D-4AC1-A9D6-31F4AEAF1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42946"/>
      </p:ext>
    </p:extLst>
  </p:cSld>
  <p:clrMapOvr>
    <a:masterClrMapping/>
  </p:clrMapOvr>
  <p:transition xmlns:p14="http://schemas.microsoft.com/office/powerpoint/2010/main" spd="slow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CEBA7DE6-197C-40EE-9EBB-FFF94320CF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05532"/>
      </p:ext>
    </p:extLst>
  </p:cSld>
  <p:clrMapOvr>
    <a:masterClrMapping/>
  </p:clrMapOvr>
  <p:transition xmlns:p14="http://schemas.microsoft.com/office/powerpoint/2010/main" spd="slow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5492AC4-73CD-4761-944D-7ECD1FBC4A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15002"/>
      </p:ext>
    </p:extLst>
  </p:cSld>
  <p:clrMapOvr>
    <a:masterClrMapping/>
  </p:clrMapOvr>
  <p:transition xmlns:p14="http://schemas.microsoft.com/office/powerpoint/2010/main"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A2B29AD-7B8A-4C0E-8B83-6530A8C63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16260"/>
      </p:ext>
    </p:extLst>
  </p:cSld>
  <p:clrMapOvr>
    <a:masterClrMapping/>
  </p:clrMapOvr>
  <p:transition xmlns:p14="http://schemas.microsoft.com/office/powerpoint/2010/main" spd="slow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38C9DA8-FCBA-4E28-B39E-604135FA8E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4217"/>
      </p:ext>
    </p:extLst>
  </p:cSld>
  <p:clrMapOvr>
    <a:masterClrMapping/>
  </p:clrMapOvr>
  <p:transition xmlns:p14="http://schemas.microsoft.com/office/powerpoint/2010/main" spd="slow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24F95FAC-AA58-43BE-BE00-2008FF85B8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02235"/>
      </p:ext>
    </p:extLst>
  </p:cSld>
  <p:clrMapOvr>
    <a:masterClrMapping/>
  </p:clrMapOvr>
  <p:transition xmlns:p14="http://schemas.microsoft.com/office/powerpoint/2010/main" spd="slow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E74E175A-02E6-4931-854A-A032547733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32081"/>
      </p:ext>
    </p:extLst>
  </p:cSld>
  <p:clrMapOvr>
    <a:masterClrMapping/>
  </p:clrMapOvr>
  <p:transition xmlns:p14="http://schemas.microsoft.com/office/powerpoint/2010/main" spd="slow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E124A507-252E-42F7-98A3-E589E20268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99693"/>
      </p:ext>
    </p:extLst>
  </p:cSld>
  <p:clrMapOvr>
    <a:masterClrMapping/>
  </p:clrMapOvr>
  <p:transition xmlns:p14="http://schemas.microsoft.com/office/powerpoint/2010/main" spd="slow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8B84B76-2D01-4C88-9C97-546BE5E0C9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40331"/>
      </p:ext>
    </p:extLst>
  </p:cSld>
  <p:clrMapOvr>
    <a:masterClrMapping/>
  </p:clrMapOvr>
  <p:transition xmlns:p14="http://schemas.microsoft.com/office/powerpoint/2010/main" spd="slow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593D3F0-148C-4BD9-B016-FB2B4B9FF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39653"/>
      </p:ext>
    </p:extLst>
  </p:cSld>
  <p:clrMapOvr>
    <a:masterClrMapping/>
  </p:clrMapOvr>
  <p:transition xmlns:p14="http://schemas.microsoft.com/office/powerpoint/2010/main" spd="slow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D595CB2-7F57-4D83-8904-8F9BB5DA1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46927"/>
      </p:ext>
    </p:extLst>
  </p:cSld>
  <p:clrMapOvr>
    <a:masterClrMapping/>
  </p:clrMapOvr>
  <p:transition xmlns:p14="http://schemas.microsoft.com/office/powerpoint/2010/main" spd="slow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ED5F957-FC84-41F2-A5F2-BD81CB96A9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52050"/>
      </p:ext>
    </p:extLst>
  </p:cSld>
  <p:clrMapOvr>
    <a:masterClrMapping/>
  </p:clrMapOvr>
  <p:transition xmlns:p14="http://schemas.microsoft.com/office/powerpoint/2010/main" spd="slow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63A9F2E3-1F73-4F92-845A-A10355AD9A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75820"/>
      </p:ext>
    </p:extLst>
  </p:cSld>
  <p:clrMapOvr>
    <a:masterClrMapping/>
  </p:clrMapOvr>
  <p:transition xmlns:p14="http://schemas.microsoft.com/office/powerpoint/2010/main" spd="slow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2EC63C9-0EA6-4AC2-AB40-F31480E9E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71287"/>
      </p:ext>
    </p:extLst>
  </p:cSld>
  <p:clrMapOvr>
    <a:masterClrMapping/>
  </p:clrMapOvr>
  <p:transition xmlns:p14="http://schemas.microsoft.com/office/powerpoint/2010/main"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1BEB621-3AAF-4003-8EAA-56DEC249D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31906"/>
      </p:ext>
    </p:extLst>
  </p:cSld>
  <p:clrMapOvr>
    <a:masterClrMapping/>
  </p:clrMapOvr>
  <p:transition xmlns:p14="http://schemas.microsoft.com/office/powerpoint/2010/main" spd="slow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1AC20B9F-9E61-41B6-9EA6-2E552E3D38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8376"/>
      </p:ext>
    </p:extLst>
  </p:cSld>
  <p:clrMapOvr>
    <a:masterClrMapping/>
  </p:clrMapOvr>
  <p:transition xmlns:p14="http://schemas.microsoft.com/office/powerpoint/2010/main" spd="slow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A2D21995-0B96-45D3-895B-D301834A93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76493"/>
      </p:ext>
    </p:extLst>
  </p:cSld>
  <p:clrMapOvr>
    <a:masterClrMapping/>
  </p:clrMapOvr>
  <p:transition xmlns:p14="http://schemas.microsoft.com/office/powerpoint/2010/main" spd="slow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1A81019-9CD5-4EA3-BC34-3C444972B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33344"/>
      </p:ext>
    </p:extLst>
  </p:cSld>
  <p:clrMapOvr>
    <a:masterClrMapping/>
  </p:clrMapOvr>
  <p:transition xmlns:p14="http://schemas.microsoft.com/office/powerpoint/2010/main" spd="slow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84FC94C5-4604-4C6E-B796-B4027613ED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68115"/>
      </p:ext>
    </p:extLst>
  </p:cSld>
  <p:clrMapOvr>
    <a:masterClrMapping/>
  </p:clrMapOvr>
  <p:transition xmlns:p14="http://schemas.microsoft.com/office/powerpoint/2010/main" spd="slow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D15FE5F-5EAD-4F71-9700-5AA59D40CF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4881"/>
      </p:ext>
    </p:extLst>
  </p:cSld>
  <p:clrMapOvr>
    <a:masterClrMapping/>
  </p:clrMapOvr>
  <p:transition xmlns:p14="http://schemas.microsoft.com/office/powerpoint/2010/main" spd="slow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FCA1D8FF-6798-4380-BA17-E451317EC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441"/>
      </p:ext>
    </p:extLst>
  </p:cSld>
  <p:clrMapOvr>
    <a:masterClrMapping/>
  </p:clrMapOvr>
  <p:transition xmlns:p14="http://schemas.microsoft.com/office/powerpoint/2010/main" spd="slow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B7422EC-0CEF-4293-9BF8-B171088A7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1819"/>
      </p:ext>
    </p:extLst>
  </p:cSld>
  <p:clrMapOvr>
    <a:masterClrMapping/>
  </p:clrMapOvr>
  <p:transition xmlns:p14="http://schemas.microsoft.com/office/powerpoint/2010/main" spd="slow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53918AE-2B75-42F3-9250-D7379727A4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7772"/>
      </p:ext>
    </p:extLst>
  </p:cSld>
  <p:clrMapOvr>
    <a:masterClrMapping/>
  </p:clrMapOvr>
  <p:transition xmlns:p14="http://schemas.microsoft.com/office/powerpoint/2010/main" spd="slow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213FAEA7-B618-42C0-A932-2F7BEB8EC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35129"/>
      </p:ext>
    </p:extLst>
  </p:cSld>
  <p:clrMapOvr>
    <a:masterClrMapping/>
  </p:clrMapOvr>
  <p:transition xmlns:p14="http://schemas.microsoft.com/office/powerpoint/2010/main" spd="slow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FFE4B64F-A2FD-412C-8DD6-4804CEDC15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41448"/>
      </p:ext>
    </p:extLst>
  </p:cSld>
  <p:clrMapOvr>
    <a:masterClrMapping/>
  </p:clrMapOvr>
  <p:transition xmlns:p14="http://schemas.microsoft.com/office/powerpoint/2010/main"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FBE5194B-3E7A-4FCD-8EF2-01EA66AD12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67035"/>
      </p:ext>
    </p:extLst>
  </p:cSld>
  <p:clrMapOvr>
    <a:masterClrMapping/>
  </p:clrMapOvr>
  <p:transition xmlns:p14="http://schemas.microsoft.com/office/powerpoint/2010/main" spd="slow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AFE07AF2-6D78-4050-A7B9-0A7796BA22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89186"/>
      </p:ext>
    </p:extLst>
  </p:cSld>
  <p:clrMapOvr>
    <a:masterClrMapping/>
  </p:clrMapOvr>
  <p:transition xmlns:p14="http://schemas.microsoft.com/office/powerpoint/2010/main" spd="slow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B7E327DF-DBC5-4771-801C-8B0EBD6722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45409"/>
      </p:ext>
    </p:extLst>
  </p:cSld>
  <p:clrMapOvr>
    <a:masterClrMapping/>
  </p:clrMapOvr>
  <p:transition xmlns:p14="http://schemas.microsoft.com/office/powerpoint/2010/main" spd="slow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653DC2DC-45E5-4232-8D9E-EB36B3A639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59730"/>
      </p:ext>
    </p:extLst>
  </p:cSld>
  <p:clrMapOvr>
    <a:masterClrMapping/>
  </p:clrMapOvr>
  <p:transition xmlns:p14="http://schemas.microsoft.com/office/powerpoint/2010/main" spd="slow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62B841B0-BCB3-4BF8-932D-6C9603AD9A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6437"/>
      </p:ext>
    </p:extLst>
  </p:cSld>
  <p:clrMapOvr>
    <a:masterClrMapping/>
  </p:clrMapOvr>
  <p:transition xmlns:p14="http://schemas.microsoft.com/office/powerpoint/2010/main" spd="slow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E965BE0-7DB2-4324-80DC-5C675B907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57413"/>
      </p:ext>
    </p:extLst>
  </p:cSld>
  <p:clrMapOvr>
    <a:masterClrMapping/>
  </p:clrMapOvr>
  <p:transition xmlns:p14="http://schemas.microsoft.com/office/powerpoint/2010/main" spd="slow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1DB818EE-B0DC-41B2-A271-5428017081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99746"/>
      </p:ext>
    </p:extLst>
  </p:cSld>
  <p:clrMapOvr>
    <a:masterClrMapping/>
  </p:clrMapOvr>
  <p:transition xmlns:p14="http://schemas.microsoft.com/office/powerpoint/2010/main" spd="slow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B4C35B9A-E956-4ADF-8B3E-F56BAE99BF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1139"/>
      </p:ext>
    </p:extLst>
  </p:cSld>
  <p:clrMapOvr>
    <a:masterClrMapping/>
  </p:clrMapOvr>
  <p:transition xmlns:p14="http://schemas.microsoft.com/office/powerpoint/2010/main" spd="slow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756B212-3D49-4A6B-A45F-506850A194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90246"/>
      </p:ext>
    </p:extLst>
  </p:cSld>
  <p:clrMapOvr>
    <a:masterClrMapping/>
  </p:clrMapOvr>
  <p:transition xmlns:p14="http://schemas.microsoft.com/office/powerpoint/2010/main" spd="slow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B271C1C-C512-4275-9F86-DC3C5EFBB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0467"/>
      </p:ext>
    </p:extLst>
  </p:cSld>
  <p:clrMapOvr>
    <a:masterClrMapping/>
  </p:clrMapOvr>
  <p:transition xmlns:p14="http://schemas.microsoft.com/office/powerpoint/2010/main" spd="slow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EF2AC74-4B91-4293-89DF-F77BEECA46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72308"/>
      </p:ext>
    </p:extLst>
  </p:cSld>
  <p:clrMapOvr>
    <a:masterClrMapping/>
  </p:clrMapOvr>
  <p:transition xmlns:p14="http://schemas.microsoft.com/office/powerpoint/2010/main"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CE5AAE16-CF18-4394-ADAF-70B7FD9EF8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86078"/>
      </p:ext>
    </p:extLst>
  </p:cSld>
  <p:clrMapOvr>
    <a:masterClrMapping/>
  </p:clrMapOvr>
  <p:transition xmlns:p14="http://schemas.microsoft.com/office/powerpoint/2010/main" spd="slow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0636C3D-B73B-4AAA-A9FF-C605083F6A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428"/>
      </p:ext>
    </p:extLst>
  </p:cSld>
  <p:clrMapOvr>
    <a:masterClrMapping/>
  </p:clrMapOvr>
  <p:transition xmlns:p14="http://schemas.microsoft.com/office/powerpoint/2010/main" spd="slow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CC6A2EC3-79A1-4C55-91FF-AF00D61D87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21458"/>
      </p:ext>
    </p:extLst>
  </p:cSld>
  <p:clrMapOvr>
    <a:masterClrMapping/>
  </p:clrMapOvr>
  <p:transition xmlns:p14="http://schemas.microsoft.com/office/powerpoint/2010/main" spd="slow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85791D5-25CB-4F87-8903-18409CF894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01903"/>
      </p:ext>
    </p:extLst>
  </p:cSld>
  <p:clrMapOvr>
    <a:masterClrMapping/>
  </p:clrMapOvr>
  <p:transition xmlns:p14="http://schemas.microsoft.com/office/powerpoint/2010/main" spd="slow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A24F6254-D457-47E3-A182-5491B5D31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17143"/>
      </p:ext>
    </p:extLst>
  </p:cSld>
  <p:clrMapOvr>
    <a:masterClrMapping/>
  </p:clrMapOvr>
  <p:transition xmlns:p14="http://schemas.microsoft.com/office/powerpoint/2010/main" spd="slow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FFF237B9-6075-420C-B49B-CE7697C54E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11490"/>
      </p:ext>
    </p:extLst>
  </p:cSld>
  <p:clrMapOvr>
    <a:masterClrMapping/>
  </p:clrMapOvr>
  <p:transition xmlns:p14="http://schemas.microsoft.com/office/powerpoint/2010/main" spd="slow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EAA95F4-496D-47E6-BB52-6FA8F77F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3863"/>
      </p:ext>
    </p:extLst>
  </p:cSld>
  <p:clrMapOvr>
    <a:masterClrMapping/>
  </p:clrMapOvr>
  <p:transition xmlns:p14="http://schemas.microsoft.com/office/powerpoint/2010/main" spd="slow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850DFE5-AEE8-4895-A9FB-5AB40A5EF5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49735"/>
      </p:ext>
    </p:extLst>
  </p:cSld>
  <p:clrMapOvr>
    <a:masterClrMapping/>
  </p:clrMapOvr>
  <p:transition xmlns:p14="http://schemas.microsoft.com/office/powerpoint/2010/main" spd="slow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A4E4574-3249-42F9-8106-2F3D094EA4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31750"/>
      </p:ext>
    </p:extLst>
  </p:cSld>
  <p:clrMapOvr>
    <a:masterClrMapping/>
  </p:clrMapOvr>
  <p:transition xmlns:p14="http://schemas.microsoft.com/office/powerpoint/2010/main" spd="slow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A2D949C-7AA7-4453-8EB3-59B5759B6F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6170"/>
      </p:ext>
    </p:extLst>
  </p:cSld>
  <p:clrMapOvr>
    <a:masterClrMapping/>
  </p:clrMapOvr>
  <p:transition xmlns:p14="http://schemas.microsoft.com/office/powerpoint/2010/main" spd="slow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8EBA55A-25D3-46F6-B941-BEBDF3C840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95972"/>
      </p:ext>
    </p:extLst>
  </p:cSld>
  <p:clrMapOvr>
    <a:masterClrMapping/>
  </p:clrMapOvr>
  <p:transition xmlns:p14="http://schemas.microsoft.com/office/powerpoint/2010/main"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3D89BDB-5311-40EA-809D-BF41E8A2EE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78571"/>
      </p:ext>
    </p:extLst>
  </p:cSld>
  <p:clrMapOvr>
    <a:masterClrMapping/>
  </p:clrMapOvr>
  <p:transition xmlns:p14="http://schemas.microsoft.com/office/powerpoint/2010/main" spd="slow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2A440DDB-98E0-487F-9493-D85E353489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2527"/>
      </p:ext>
    </p:extLst>
  </p:cSld>
  <p:clrMapOvr>
    <a:masterClrMapping/>
  </p:clrMapOvr>
  <p:transition xmlns:p14="http://schemas.microsoft.com/office/powerpoint/2010/main" spd="slow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4061D05-FFC0-4E71-A5AA-CD7064396D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90266"/>
      </p:ext>
    </p:extLst>
  </p:cSld>
  <p:clrMapOvr>
    <a:masterClrMapping/>
  </p:clrMapOvr>
  <p:transition xmlns:p14="http://schemas.microsoft.com/office/powerpoint/2010/main" spd="slow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83B303BD-5585-4ED8-80D0-A0EE7CCE9C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89102"/>
      </p:ext>
    </p:extLst>
  </p:cSld>
  <p:clrMapOvr>
    <a:masterClrMapping/>
  </p:clrMapOvr>
  <p:transition xmlns:p14="http://schemas.microsoft.com/office/powerpoint/2010/main" spd="slow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50C5404-152D-4551-B8AE-569DEE462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346521"/>
      </p:ext>
    </p:extLst>
  </p:cSld>
  <p:clrMapOvr>
    <a:masterClrMapping/>
  </p:clrMapOvr>
  <p:transition xmlns:p14="http://schemas.microsoft.com/office/powerpoint/2010/main" spd="slow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8C59BAD-8A4E-4360-B493-4267CCB1D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291797"/>
      </p:ext>
    </p:extLst>
  </p:cSld>
  <p:clrMapOvr>
    <a:masterClrMapping/>
  </p:clrMapOvr>
  <p:transition xmlns:p14="http://schemas.microsoft.com/office/powerpoint/2010/main" spd="slow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DBCE2D7-5E2A-46A5-924F-D3C00E8E6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126624"/>
      </p:ext>
    </p:extLst>
  </p:cSld>
  <p:clrMapOvr>
    <a:masterClrMapping/>
  </p:clrMapOvr>
  <p:transition xmlns:p14="http://schemas.microsoft.com/office/powerpoint/2010/main" spd="slow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3455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1087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35035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4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9E43281-622E-45BA-8984-BE87F4C0F2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44041"/>
      </p:ext>
    </p:extLst>
  </p:cSld>
  <p:clrMapOvr>
    <a:masterClrMapping/>
  </p:clrMapOvr>
  <p:transition xmlns:p14="http://schemas.microsoft.com/office/powerpoint/2010/main"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C94CF45-5923-4586-B7F4-662BB309CF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79425"/>
      </p:ext>
    </p:extLst>
  </p:cSld>
  <p:clrMapOvr>
    <a:masterClrMapping/>
  </p:clrMapOvr>
  <p:transition xmlns:p14="http://schemas.microsoft.com/office/powerpoint/2010/main" spd="slow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3421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0428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6106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5750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9000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5818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66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B3D1B87-E9BD-48D6-8EE6-372CEAD92D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0350"/>
      </p:ext>
    </p:extLst>
  </p:cSld>
  <p:clrMapOvr>
    <a:masterClrMapping/>
  </p:clrMapOvr>
  <p:transition xmlns:p14="http://schemas.microsoft.com/office/powerpoint/2010/main"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B20E813B-601A-4E3A-B60C-231E2B0597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98517"/>
      </p:ext>
    </p:extLst>
  </p:cSld>
  <p:clrMapOvr>
    <a:masterClrMapping/>
  </p:clrMapOvr>
  <p:transition xmlns:p14="http://schemas.microsoft.com/office/powerpoint/2010/main"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FB13E7DA-C6E5-4DB0-A3E3-B856342EB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95075"/>
      </p:ext>
    </p:extLst>
  </p:cSld>
  <p:clrMapOvr>
    <a:masterClrMapping/>
  </p:clrMapOvr>
  <p:transition xmlns:p14="http://schemas.microsoft.com/office/powerpoint/2010/main"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AF50964-C01C-4A09-8C75-4A8B846DC6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26782"/>
      </p:ext>
    </p:extLst>
  </p:cSld>
  <p:clrMapOvr>
    <a:masterClrMapping/>
  </p:clrMapOvr>
  <p:transition xmlns:p14="http://schemas.microsoft.com/office/powerpoint/2010/main"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A8EDB39-406C-4E7D-A588-AD4A408640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81743"/>
      </p:ext>
    </p:extLst>
  </p:cSld>
  <p:clrMapOvr>
    <a:masterClrMapping/>
  </p:clrMapOvr>
  <p:transition xmlns:p14="http://schemas.microsoft.com/office/powerpoint/2010/main"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5E2D763-62FD-4C5E-8232-651FA880E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86316"/>
      </p:ext>
    </p:extLst>
  </p:cSld>
  <p:clrMapOvr>
    <a:masterClrMapping/>
  </p:clrMapOvr>
  <p:transition xmlns:p14="http://schemas.microsoft.com/office/powerpoint/2010/main"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2F63DA3-1C7D-4F7C-99D8-EB74338E76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57173"/>
      </p:ext>
    </p:extLst>
  </p:cSld>
  <p:clrMapOvr>
    <a:masterClrMapping/>
  </p:clrMapOvr>
  <p:transition xmlns:p14="http://schemas.microsoft.com/office/powerpoint/2010/main"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8ECFDF7-8E9C-4444-A547-077AD7BDBA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54272"/>
      </p:ext>
    </p:extLst>
  </p:cSld>
  <p:clrMapOvr>
    <a:masterClrMapping/>
  </p:clrMapOvr>
  <p:transition xmlns:p14="http://schemas.microsoft.com/office/powerpoint/2010/main"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E0869042-0B89-4EC2-BC8C-BB85E406D1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35689"/>
      </p:ext>
    </p:extLst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C95C183F-08B3-4BAC-82E2-957344C11A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47275"/>
      </p:ext>
    </p:extLst>
  </p:cSld>
  <p:clrMapOvr>
    <a:masterClrMapping/>
  </p:clrMapOvr>
  <p:transition xmlns:p14="http://schemas.microsoft.com/office/powerpoint/2010/main"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99DE94D-09E8-4596-BF11-F3E19B22D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84304"/>
      </p:ext>
    </p:extLst>
  </p:cSld>
  <p:clrMapOvr>
    <a:masterClrMapping/>
  </p:clrMapOvr>
  <p:transition xmlns:p14="http://schemas.microsoft.com/office/powerpoint/2010/main"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DE2AD26-7C0C-4BF9-8BA6-656F47230F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70255"/>
      </p:ext>
    </p:extLst>
  </p:cSld>
  <p:clrMapOvr>
    <a:masterClrMapping/>
  </p:clrMapOvr>
  <p:transition xmlns:p14="http://schemas.microsoft.com/office/powerpoint/2010/main"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E333ECC2-4B5F-481C-965F-39CD55A4C6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04465"/>
      </p:ext>
    </p:extLst>
  </p:cSld>
  <p:clrMapOvr>
    <a:masterClrMapping/>
  </p:clrMapOvr>
  <p:transition xmlns:p14="http://schemas.microsoft.com/office/powerpoint/2010/main"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2188380-E10E-46F5-B25A-D4A19265FC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18861"/>
      </p:ext>
    </p:extLst>
  </p:cSld>
  <p:clrMapOvr>
    <a:masterClrMapping/>
  </p:clrMapOvr>
  <p:transition xmlns:p14="http://schemas.microsoft.com/office/powerpoint/2010/main"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44BEF66-BCB4-4FB8-A535-8138C2CDB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4784"/>
      </p:ext>
    </p:extLst>
  </p:cSld>
  <p:clrMapOvr>
    <a:masterClrMapping/>
  </p:clrMapOvr>
  <p:transition xmlns:p14="http://schemas.microsoft.com/office/powerpoint/2010/main"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B87F29F-3C6B-4A38-8B87-942D48F3C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22472"/>
      </p:ext>
    </p:extLst>
  </p:cSld>
  <p:clrMapOvr>
    <a:masterClrMapping/>
  </p:clrMapOvr>
  <p:transition xmlns:p14="http://schemas.microsoft.com/office/powerpoint/2010/main"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FFE99F1C-FFF6-4B48-9D33-9C22A70C69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5789"/>
      </p:ext>
    </p:extLst>
  </p:cSld>
  <p:clrMapOvr>
    <a:masterClrMapping/>
  </p:clrMapOvr>
  <p:transition xmlns:p14="http://schemas.microsoft.com/office/powerpoint/2010/main"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B749FE02-2B23-4EF4-9A9A-2DB7012A20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92343"/>
      </p:ext>
    </p:extLst>
  </p:cSld>
  <p:clrMapOvr>
    <a:masterClrMapping/>
  </p:clrMapOvr>
  <p:transition xmlns:p14="http://schemas.microsoft.com/office/powerpoint/2010/main"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0CEA6BA-01C5-485A-963E-F0E6537DD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2330"/>
      </p:ext>
    </p:extLst>
  </p:cSld>
  <p:clrMapOvr>
    <a:masterClrMapping/>
  </p:clrMapOvr>
  <p:transition xmlns:p14="http://schemas.microsoft.com/office/powerpoint/2010/main"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19298919-F107-47BC-B708-2F2B28D9BE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71773"/>
      </p:ext>
    </p:extLst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F9AE8939-BC29-494C-BD90-1DE10914E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7109"/>
      </p:ext>
    </p:extLst>
  </p:cSld>
  <p:clrMapOvr>
    <a:masterClrMapping/>
  </p:clrMapOvr>
  <p:transition xmlns:p14="http://schemas.microsoft.com/office/powerpoint/2010/main"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33419BF-7FF4-44FB-82CD-97F33D13F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2544"/>
      </p:ext>
    </p:extLst>
  </p:cSld>
  <p:clrMapOvr>
    <a:masterClrMapping/>
  </p:clrMapOvr>
  <p:transition xmlns:p14="http://schemas.microsoft.com/office/powerpoint/2010/main"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656574EA-74ED-4240-A8CA-38AFA79D6B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67128"/>
      </p:ext>
    </p:extLst>
  </p:cSld>
  <p:clrMapOvr>
    <a:masterClrMapping/>
  </p:clrMapOvr>
  <p:transition xmlns:p14="http://schemas.microsoft.com/office/powerpoint/2010/main"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62E883BC-5E17-404F-AB81-139B1D3825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2476"/>
      </p:ext>
    </p:extLst>
  </p:cSld>
  <p:clrMapOvr>
    <a:masterClrMapping/>
  </p:clrMapOvr>
  <p:transition xmlns:p14="http://schemas.microsoft.com/office/powerpoint/2010/main"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3528A85-A1E3-43AF-8CEE-7987EA23B4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253"/>
      </p:ext>
    </p:extLst>
  </p:cSld>
  <p:clrMapOvr>
    <a:masterClrMapping/>
  </p:clrMapOvr>
  <p:transition xmlns:p14="http://schemas.microsoft.com/office/powerpoint/2010/main"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02AC4C4-AA86-4917-980A-78A4D5B4FF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95765"/>
      </p:ext>
    </p:extLst>
  </p:cSld>
  <p:clrMapOvr>
    <a:masterClrMapping/>
  </p:clrMapOvr>
  <p:transition xmlns:p14="http://schemas.microsoft.com/office/powerpoint/2010/main"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ACB021A4-CBB4-4308-BD55-CF127A688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37730"/>
      </p:ext>
    </p:extLst>
  </p:cSld>
  <p:clrMapOvr>
    <a:masterClrMapping/>
  </p:clrMapOvr>
  <p:transition xmlns:p14="http://schemas.microsoft.com/office/powerpoint/2010/main"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2C1C049-13E0-4BED-8CA5-0A72EA55A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3826"/>
      </p:ext>
    </p:extLst>
  </p:cSld>
  <p:clrMapOvr>
    <a:masterClrMapping/>
  </p:clrMapOvr>
  <p:transition xmlns:p14="http://schemas.microsoft.com/office/powerpoint/2010/main"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C97E981-778E-437F-B909-FCBC698294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00577"/>
      </p:ext>
    </p:extLst>
  </p:cSld>
  <p:clrMapOvr>
    <a:masterClrMapping/>
  </p:clrMapOvr>
  <p:transition xmlns:p14="http://schemas.microsoft.com/office/powerpoint/2010/main"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0744279-92AA-4D17-8A51-472F50742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43269"/>
      </p:ext>
    </p:extLst>
  </p:cSld>
  <p:clrMapOvr>
    <a:masterClrMapping/>
  </p:clrMapOvr>
  <p:transition xmlns:p14="http://schemas.microsoft.com/office/powerpoint/2010/main"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B3E12BF-8B90-4EBB-BFBF-E6781CFC2F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39261"/>
      </p:ext>
    </p:extLst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FE80AE2-0BDD-4AC8-92DC-97F45D6AD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07069"/>
      </p:ext>
    </p:extLst>
  </p:cSld>
  <p:clrMapOvr>
    <a:masterClrMapping/>
  </p:clrMapOvr>
  <p:transition xmlns:p14="http://schemas.microsoft.com/office/powerpoint/2010/main"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FE74FCC3-1765-40F1-9642-89BD91FC96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65597"/>
      </p:ext>
    </p:extLst>
  </p:cSld>
  <p:clrMapOvr>
    <a:masterClrMapping/>
  </p:clrMapOvr>
  <p:transition xmlns:p14="http://schemas.microsoft.com/office/powerpoint/2010/main"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64C6E1F9-1082-4E6F-BB3B-7C6D5095F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1613"/>
      </p:ext>
    </p:extLst>
  </p:cSld>
  <p:clrMapOvr>
    <a:masterClrMapping/>
  </p:clrMapOvr>
  <p:transition xmlns:p14="http://schemas.microsoft.com/office/powerpoint/2010/main"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B0C76DD9-3CE1-44A8-A77A-13967482D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3284"/>
      </p:ext>
    </p:extLst>
  </p:cSld>
  <p:clrMapOvr>
    <a:masterClrMapping/>
  </p:clrMapOvr>
  <p:transition xmlns:p14="http://schemas.microsoft.com/office/powerpoint/2010/main"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9E59095-5F06-4B93-915C-05AD06CA7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5813"/>
      </p:ext>
    </p:extLst>
  </p:cSld>
  <p:clrMapOvr>
    <a:masterClrMapping/>
  </p:clrMapOvr>
  <p:transition xmlns:p14="http://schemas.microsoft.com/office/powerpoint/2010/main"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5C5335D-F910-4BF7-9E80-E1FF0DAAD7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62788"/>
      </p:ext>
    </p:extLst>
  </p:cSld>
  <p:clrMapOvr>
    <a:masterClrMapping/>
  </p:clrMapOvr>
  <p:transition xmlns:p14="http://schemas.microsoft.com/office/powerpoint/2010/main"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157571C2-F707-42CC-9E4D-19A806815A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25386"/>
      </p:ext>
    </p:extLst>
  </p:cSld>
  <p:clrMapOvr>
    <a:masterClrMapping/>
  </p:clrMapOvr>
  <p:transition xmlns:p14="http://schemas.microsoft.com/office/powerpoint/2010/main"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E62A5EB-B53D-46DC-8CF8-5762CD51F4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89043"/>
      </p:ext>
    </p:extLst>
  </p:cSld>
  <p:clrMapOvr>
    <a:masterClrMapping/>
  </p:clrMapOvr>
  <p:transition xmlns:p14="http://schemas.microsoft.com/office/powerpoint/2010/main"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F7818C4-A32F-4260-84E1-CE37B4D0F7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41170"/>
      </p:ext>
    </p:extLst>
  </p:cSld>
  <p:clrMapOvr>
    <a:masterClrMapping/>
  </p:clrMapOvr>
  <p:transition xmlns:p14="http://schemas.microsoft.com/office/powerpoint/2010/main"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8A528EAB-36C8-428A-B3B4-6D2E7174BE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51002"/>
      </p:ext>
    </p:extLst>
  </p:cSld>
  <p:clrMapOvr>
    <a:masterClrMapping/>
  </p:clrMapOvr>
  <p:transition xmlns:p14="http://schemas.microsoft.com/office/powerpoint/2010/main"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BE38E501-BB7E-4AAF-8455-44A9359E5F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35921"/>
      </p:ext>
    </p:extLst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FDF38E33-3F22-446A-BBEE-81F3DF820E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78279"/>
      </p:ext>
    </p:extLst>
  </p:cSld>
  <p:clrMapOvr>
    <a:masterClrMapping/>
  </p:clrMapOvr>
  <p:transition xmlns:p14="http://schemas.microsoft.com/office/powerpoint/2010/main"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3A39DCC-AB16-454B-AB33-DEC013215D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42715"/>
      </p:ext>
    </p:extLst>
  </p:cSld>
  <p:clrMapOvr>
    <a:masterClrMapping/>
  </p:clrMapOvr>
  <p:transition xmlns:p14="http://schemas.microsoft.com/office/powerpoint/2010/main"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5FBFE9E-0483-48BE-9EB6-613E37807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59738"/>
      </p:ext>
    </p:extLst>
  </p:cSld>
  <p:clrMapOvr>
    <a:masterClrMapping/>
  </p:clrMapOvr>
  <p:transition xmlns:p14="http://schemas.microsoft.com/office/powerpoint/2010/main"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1A872BB5-5AC9-4382-B741-5AFE176AD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45681"/>
      </p:ext>
    </p:extLst>
  </p:cSld>
  <p:clrMapOvr>
    <a:masterClrMapping/>
  </p:clrMapOvr>
  <p:transition xmlns:p14="http://schemas.microsoft.com/office/powerpoint/2010/main" spd="slow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74B931F-3208-452C-8791-2B5242866B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69742"/>
      </p:ext>
    </p:extLst>
  </p:cSld>
  <p:clrMapOvr>
    <a:masterClrMapping/>
  </p:clrMapOvr>
  <p:transition xmlns:p14="http://schemas.microsoft.com/office/powerpoint/2010/main"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D381ED05-1D86-483F-BF42-FD7D78F607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82965"/>
      </p:ext>
    </p:extLst>
  </p:cSld>
  <p:clrMapOvr>
    <a:masterClrMapping/>
  </p:clrMapOvr>
  <p:transition xmlns:p14="http://schemas.microsoft.com/office/powerpoint/2010/main"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220568D-5B09-46D6-9649-DAFD2D1AED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08055"/>
      </p:ext>
    </p:extLst>
  </p:cSld>
  <p:clrMapOvr>
    <a:masterClrMapping/>
  </p:clrMapOvr>
  <p:transition xmlns:p14="http://schemas.microsoft.com/office/powerpoint/2010/main"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E28048BE-FFD6-4C89-AE03-91AA2F0DA1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70058"/>
      </p:ext>
    </p:extLst>
  </p:cSld>
  <p:clrMapOvr>
    <a:masterClrMapping/>
  </p:clrMapOvr>
  <p:transition xmlns:p14="http://schemas.microsoft.com/office/powerpoint/2010/main" spd="slow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37B0A3A-3907-4A26-B40B-FBE6425827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81232"/>
      </p:ext>
    </p:extLst>
  </p:cSld>
  <p:clrMapOvr>
    <a:masterClrMapping/>
  </p:clrMapOvr>
  <p:transition xmlns:p14="http://schemas.microsoft.com/office/powerpoint/2010/main" spd="slow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2DFA2C86-9520-444A-8FA8-4ADF7BCFF1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19342"/>
      </p:ext>
    </p:extLst>
  </p:cSld>
  <p:clrMapOvr>
    <a:masterClrMapping/>
  </p:clrMapOvr>
  <p:transition xmlns:p14="http://schemas.microsoft.com/office/powerpoint/2010/main" spd="slow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14B87B82-C20A-4401-ACED-076113B688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09351"/>
      </p:ext>
    </p:extLst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756B885-D724-48CB-91B4-2ADD32411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53950"/>
      </p:ext>
    </p:extLst>
  </p:cSld>
  <p:clrMapOvr>
    <a:masterClrMapping/>
  </p:clrMapOvr>
  <p:transition xmlns:p14="http://schemas.microsoft.com/office/powerpoint/2010/main" spd="slow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E3E01D81-7003-408E-8315-604AC3CCE9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64860"/>
      </p:ext>
    </p:extLst>
  </p:cSld>
  <p:clrMapOvr>
    <a:masterClrMapping/>
  </p:clrMapOvr>
  <p:transition xmlns:p14="http://schemas.microsoft.com/office/powerpoint/2010/main" spd="slow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24015199-36C7-4922-8B1E-C5B569CE9E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14969"/>
      </p:ext>
    </p:extLst>
  </p:cSld>
  <p:clrMapOvr>
    <a:masterClrMapping/>
  </p:clrMapOvr>
  <p:transition xmlns:p14="http://schemas.microsoft.com/office/powerpoint/2010/main" spd="slow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61532E97-2984-423D-A594-B03FBDB75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25527"/>
      </p:ext>
    </p:extLst>
  </p:cSld>
  <p:clrMapOvr>
    <a:masterClrMapping/>
  </p:clrMapOvr>
  <p:transition xmlns:p14="http://schemas.microsoft.com/office/powerpoint/2010/main" spd="slow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587D388-E102-4954-AA04-804189BF25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42824"/>
      </p:ext>
    </p:extLst>
  </p:cSld>
  <p:clrMapOvr>
    <a:masterClrMapping/>
  </p:clrMapOvr>
  <p:transition xmlns:p14="http://schemas.microsoft.com/office/powerpoint/2010/main" spd="slow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C8303CE1-F3D4-4733-8552-9BC8DA81E8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28994"/>
      </p:ext>
    </p:extLst>
  </p:cSld>
  <p:clrMapOvr>
    <a:masterClrMapping/>
  </p:clrMapOvr>
  <p:transition xmlns:p14="http://schemas.microsoft.com/office/powerpoint/2010/main" spd="slow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BCB469ED-8CCA-4A01-B72F-D103437B5E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69483"/>
      </p:ext>
    </p:extLst>
  </p:cSld>
  <p:clrMapOvr>
    <a:masterClrMapping/>
  </p:clrMapOvr>
  <p:transition xmlns:p14="http://schemas.microsoft.com/office/powerpoint/2010/main" spd="slow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E53337DA-12F6-450D-BE4B-A14A2A18FD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16519"/>
      </p:ext>
    </p:extLst>
  </p:cSld>
  <p:clrMapOvr>
    <a:masterClrMapping/>
  </p:clrMapOvr>
  <p:transition xmlns:p14="http://schemas.microsoft.com/office/powerpoint/2010/main" spd="slow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2375CB1F-460B-4A17-A84A-8EAA6B0B95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7105"/>
      </p:ext>
    </p:extLst>
  </p:cSld>
  <p:clrMapOvr>
    <a:masterClrMapping/>
  </p:clrMapOvr>
  <p:transition xmlns:p14="http://schemas.microsoft.com/office/powerpoint/2010/main" spd="slow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1E5495E-0631-4F01-8308-8CB87C8F56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41706"/>
      </p:ext>
    </p:extLst>
  </p:cSld>
  <p:clrMapOvr>
    <a:masterClrMapping/>
  </p:clrMapOvr>
  <p:transition xmlns:p14="http://schemas.microsoft.com/office/powerpoint/2010/main" spd="slow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BFF3EFD7-88C9-47BD-923F-2FC66B67C8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20033"/>
      </p:ext>
    </p:extLst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1402E861-EE2B-4423-A0B1-349831D12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53970"/>
      </p:ext>
    </p:extLst>
  </p:cSld>
  <p:clrMapOvr>
    <a:masterClrMapping/>
  </p:clrMapOvr>
  <p:transition xmlns:p14="http://schemas.microsoft.com/office/powerpoint/2010/main" spd="slow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6733DEE5-7865-4807-97CB-9B57998F58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3384"/>
      </p:ext>
    </p:extLst>
  </p:cSld>
  <p:clrMapOvr>
    <a:masterClrMapping/>
  </p:clrMapOvr>
  <p:transition xmlns:p14="http://schemas.microsoft.com/office/powerpoint/2010/main" spd="slow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3DD66A6-7C1D-485D-95B7-E180531562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11867"/>
      </p:ext>
    </p:extLst>
  </p:cSld>
  <p:clrMapOvr>
    <a:masterClrMapping/>
  </p:clrMapOvr>
  <p:transition xmlns:p14="http://schemas.microsoft.com/office/powerpoint/2010/main" spd="slow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3865182-C147-40AB-8087-F16C5D0F60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3110"/>
      </p:ext>
    </p:extLst>
  </p:cSld>
  <p:clrMapOvr>
    <a:masterClrMapping/>
  </p:clrMapOvr>
  <p:transition xmlns:p14="http://schemas.microsoft.com/office/powerpoint/2010/main" spd="slow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14FC8A5C-71B1-42CB-B431-36FC9CCFD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55777"/>
      </p:ext>
    </p:extLst>
  </p:cSld>
  <p:clrMapOvr>
    <a:masterClrMapping/>
  </p:clrMapOvr>
  <p:transition xmlns:p14="http://schemas.microsoft.com/office/powerpoint/2010/main" spd="slow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BC878D1A-46A2-44FA-BE02-57C23D0F73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88020"/>
      </p:ext>
    </p:extLst>
  </p:cSld>
  <p:clrMapOvr>
    <a:masterClrMapping/>
  </p:clrMapOvr>
  <p:transition xmlns:p14="http://schemas.microsoft.com/office/powerpoint/2010/main" spd="slow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5FD43037-9CF3-41E0-A88A-5BEB2A6778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90049"/>
      </p:ext>
    </p:extLst>
  </p:cSld>
  <p:clrMapOvr>
    <a:masterClrMapping/>
  </p:clrMapOvr>
  <p:transition xmlns:p14="http://schemas.microsoft.com/office/powerpoint/2010/main" spd="slow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B4EBBE5-DF9B-41D5-A141-95AB19891F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95088"/>
      </p:ext>
    </p:extLst>
  </p:cSld>
  <p:clrMapOvr>
    <a:masterClrMapping/>
  </p:clrMapOvr>
  <p:transition xmlns:p14="http://schemas.microsoft.com/office/powerpoint/2010/main" spd="slow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687A8DFF-95CC-444F-B4BF-810D903933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25261"/>
      </p:ext>
    </p:extLst>
  </p:cSld>
  <p:clrMapOvr>
    <a:masterClrMapping/>
  </p:clrMapOvr>
  <p:transition xmlns:p14="http://schemas.microsoft.com/office/powerpoint/2010/main" spd="slow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7740CC4B-C4D8-46BC-B4E7-4F178696C0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67195"/>
      </p:ext>
    </p:extLst>
  </p:cSld>
  <p:clrMapOvr>
    <a:masterClrMapping/>
  </p:clrMapOvr>
  <p:transition xmlns:p14="http://schemas.microsoft.com/office/powerpoint/2010/main" spd="slow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2444416-3A52-4B9C-925A-7A59526BAA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08699"/>
      </p:ext>
    </p:extLst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324B46B0-43D1-4654-B24B-2FD09FC3F5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78641"/>
      </p:ext>
    </p:extLst>
  </p:cSld>
  <p:clrMapOvr>
    <a:masterClrMapping/>
  </p:clrMapOvr>
  <p:transition xmlns:p14="http://schemas.microsoft.com/office/powerpoint/2010/main" spd="slow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FA385215-C4B7-425F-988E-8C28A300B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79902"/>
      </p:ext>
    </p:extLst>
  </p:cSld>
  <p:clrMapOvr>
    <a:masterClrMapping/>
  </p:clrMapOvr>
  <p:transition xmlns:p14="http://schemas.microsoft.com/office/powerpoint/2010/main" spd="slow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D8CCE58-2C08-4D78-B2F0-DD3618409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49991"/>
      </p:ext>
    </p:extLst>
  </p:cSld>
  <p:clrMapOvr>
    <a:masterClrMapping/>
  </p:clrMapOvr>
  <p:transition xmlns:p14="http://schemas.microsoft.com/office/powerpoint/2010/main" spd="slow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F5F60A8-81C2-48B9-B257-8F4B44FBF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15931"/>
      </p:ext>
    </p:extLst>
  </p:cSld>
  <p:clrMapOvr>
    <a:masterClrMapping/>
  </p:clrMapOvr>
  <p:transition xmlns:p14="http://schemas.microsoft.com/office/powerpoint/2010/main" spd="slow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B8849ED7-ACA3-45D9-AF58-AA4826490D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66628"/>
      </p:ext>
    </p:extLst>
  </p:cSld>
  <p:clrMapOvr>
    <a:masterClrMapping/>
  </p:clrMapOvr>
  <p:transition xmlns:p14="http://schemas.microsoft.com/office/powerpoint/2010/main" spd="slow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0D933C33-F46A-48A1-97E1-D1213DAA81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95514"/>
      </p:ext>
    </p:extLst>
  </p:cSld>
  <p:clrMapOvr>
    <a:masterClrMapping/>
  </p:clrMapOvr>
  <p:transition xmlns:p14="http://schemas.microsoft.com/office/powerpoint/2010/main" spd="slow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977D356E-D2E2-4158-8B5D-E5F16B794F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23288"/>
      </p:ext>
    </p:extLst>
  </p:cSld>
  <p:clrMapOvr>
    <a:masterClrMapping/>
  </p:clrMapOvr>
  <p:transition xmlns:p14="http://schemas.microsoft.com/office/powerpoint/2010/main" spd="slow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BF539DD-D036-464C-BB33-E99161B84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0195"/>
      </p:ext>
    </p:extLst>
  </p:cSld>
  <p:clrMapOvr>
    <a:masterClrMapping/>
  </p:clrMapOvr>
  <p:transition xmlns:p14="http://schemas.microsoft.com/office/powerpoint/2010/main" spd="slow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8FA3F6AD-452D-44A4-918D-7749461F97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76788"/>
      </p:ext>
    </p:extLst>
  </p:cSld>
  <p:clrMapOvr>
    <a:masterClrMapping/>
  </p:clrMapOvr>
  <p:transition xmlns:p14="http://schemas.microsoft.com/office/powerpoint/2010/main" spd="slow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8E6D96AD-BEB3-4B2D-AEFB-CDF2C57E36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35377"/>
      </p:ext>
    </p:extLst>
  </p:cSld>
  <p:clrMapOvr>
    <a:masterClrMapping/>
  </p:clrMapOvr>
  <p:transition xmlns:p14="http://schemas.microsoft.com/office/powerpoint/2010/main" spd="slow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pPr>
              <a:defRPr/>
            </a:pPr>
            <a:fld id="{47DDC7E9-17C1-44C1-B9AD-A8630D2849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39809"/>
      </p:ext>
    </p:extLst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theme" Target="../theme/theme10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theme" Target="../theme/theme11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4" Type="http://schemas.openxmlformats.org/officeDocument/2006/relationships/theme" Target="../theme/theme12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theme" Target="../theme/theme13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4" Type="http://schemas.openxmlformats.org/officeDocument/2006/relationships/theme" Target="../theme/theme1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theme" Target="../theme/theme15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theme" Target="../theme/theme16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4" Type="http://schemas.openxmlformats.org/officeDocument/2006/relationships/theme" Target="../theme/theme17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4" Type="http://schemas.openxmlformats.org/officeDocument/2006/relationships/theme" Target="../theme/theme18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theme" Target="../theme/theme19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4" Type="http://schemas.openxmlformats.org/officeDocument/2006/relationships/theme" Target="../theme/theme20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4" Type="http://schemas.openxmlformats.org/officeDocument/2006/relationships/theme" Target="../theme/theme21.xml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theme" Target="../theme/theme22.xm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4" Type="http://schemas.openxmlformats.org/officeDocument/2006/relationships/theme" Target="../theme/theme23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4" Type="http://schemas.openxmlformats.org/officeDocument/2006/relationships/theme" Target="../theme/theme24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theme" Target="../theme/theme25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4" Type="http://schemas.openxmlformats.org/officeDocument/2006/relationships/theme" Target="../theme/theme26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4" Type="http://schemas.openxmlformats.org/officeDocument/2006/relationships/theme" Target="../theme/theme27.xml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4" Type="http://schemas.openxmlformats.org/officeDocument/2006/relationships/theme" Target="../theme/theme28.xml"/><Relationship Id="rId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3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4" Type="http://schemas.openxmlformats.org/officeDocument/2006/relationships/theme" Target="../theme/theme29.xml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4" Type="http://schemas.openxmlformats.org/officeDocument/2006/relationships/theme" Target="../theme/theme30.xml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4" Type="http://schemas.openxmlformats.org/officeDocument/2006/relationships/theme" Target="../theme/theme31.xml"/><Relationship Id="rId1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2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4" Type="http://schemas.openxmlformats.org/officeDocument/2006/relationships/theme" Target="../theme/theme32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9.xml"/><Relationship Id="rId4" Type="http://schemas.openxmlformats.org/officeDocument/2006/relationships/theme" Target="../theme/theme33.xml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2.xml"/><Relationship Id="rId4" Type="http://schemas.openxmlformats.org/officeDocument/2006/relationships/theme" Target="../theme/theme34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4" Type="http://schemas.openxmlformats.org/officeDocument/2006/relationships/theme" Target="../theme/theme35.xml"/><Relationship Id="rId1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4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8.xml"/><Relationship Id="rId4" Type="http://schemas.openxmlformats.org/officeDocument/2006/relationships/theme" Target="../theme/theme36.xml"/><Relationship Id="rId1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7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1.xml"/><Relationship Id="rId4" Type="http://schemas.openxmlformats.org/officeDocument/2006/relationships/theme" Target="../theme/theme37.xml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4.xml"/><Relationship Id="rId4" Type="http://schemas.openxmlformats.org/officeDocument/2006/relationships/theme" Target="../theme/theme38.xml"/><Relationship Id="rId1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3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4" Type="http://schemas.openxmlformats.org/officeDocument/2006/relationships/theme" Target="../theme/theme39.xml"/><Relationship Id="rId1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0.xml"/><Relationship Id="rId4" Type="http://schemas.openxmlformats.org/officeDocument/2006/relationships/theme" Target="../theme/theme40.xml"/><Relationship Id="rId1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9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3.xml"/><Relationship Id="rId4" Type="http://schemas.openxmlformats.org/officeDocument/2006/relationships/theme" Target="../theme/theme41.xml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6.xml"/><Relationship Id="rId4" Type="http://schemas.openxmlformats.org/officeDocument/2006/relationships/theme" Target="../theme/theme42.xml"/><Relationship Id="rId1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5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9.xml"/><Relationship Id="rId4" Type="http://schemas.openxmlformats.org/officeDocument/2006/relationships/theme" Target="../theme/theme43.xml"/><Relationship Id="rId1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8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2.xml"/><Relationship Id="rId4" Type="http://schemas.openxmlformats.org/officeDocument/2006/relationships/theme" Target="../theme/theme44.xml"/><Relationship Id="rId1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31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5.xml"/><Relationship Id="rId4" Type="http://schemas.openxmlformats.org/officeDocument/2006/relationships/theme" Target="../theme/theme45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8.xml"/><Relationship Id="rId4" Type="http://schemas.openxmlformats.org/officeDocument/2006/relationships/theme" Target="../theme/theme46.xml"/><Relationship Id="rId1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7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1.xml"/><Relationship Id="rId4" Type="http://schemas.openxmlformats.org/officeDocument/2006/relationships/theme" Target="../theme/theme47.xml"/><Relationship Id="rId1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40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4.xml"/><Relationship Id="rId4" Type="http://schemas.openxmlformats.org/officeDocument/2006/relationships/theme" Target="../theme/theme48.xml"/><Relationship Id="rId1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43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7.xml"/><Relationship Id="rId4" Type="http://schemas.openxmlformats.org/officeDocument/2006/relationships/theme" Target="../theme/theme49.xml"/><Relationship Id="rId1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0.xml"/><Relationship Id="rId4" Type="http://schemas.openxmlformats.org/officeDocument/2006/relationships/theme" Target="../theme/theme50.xml"/><Relationship Id="rId1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49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3.xml"/><Relationship Id="rId4" Type="http://schemas.openxmlformats.org/officeDocument/2006/relationships/theme" Target="../theme/theme51.xml"/><Relationship Id="rId1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52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6.xml"/><Relationship Id="rId4" Type="http://schemas.openxmlformats.org/officeDocument/2006/relationships/theme" Target="../theme/theme52.xml"/><Relationship Id="rId1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55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9.xml"/><Relationship Id="rId4" Type="http://schemas.openxmlformats.org/officeDocument/2006/relationships/theme" Target="../theme/theme53.xml"/><Relationship Id="rId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8.xml"/></Relationships>
</file>

<file path=ppt/slideMasters/_rels/slideMaster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2.xml"/><Relationship Id="rId4" Type="http://schemas.openxmlformats.org/officeDocument/2006/relationships/theme" Target="../theme/theme54.xml"/><Relationship Id="rId1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61.xml"/></Relationships>
</file>

<file path=ppt/slideMasters/_rels/slideMaster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5.xml"/><Relationship Id="rId4" Type="http://schemas.openxmlformats.org/officeDocument/2006/relationships/theme" Target="../theme/theme55.xml"/><Relationship Id="rId1" Type="http://schemas.openxmlformats.org/officeDocument/2006/relationships/slideLayout" Target="../slideLayouts/slideLayout163.xml"/><Relationship Id="rId2" Type="http://schemas.openxmlformats.org/officeDocument/2006/relationships/slideLayout" Target="../slideLayouts/slideLayout164.xml"/></Relationships>
</file>

<file path=ppt/slideMasters/_rels/slideMaster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8.xml"/><Relationship Id="rId4" Type="http://schemas.openxmlformats.org/officeDocument/2006/relationships/theme" Target="../theme/theme56.xml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/Relationships>
</file>

<file path=ppt/slideMasters/_rels/slideMaster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1.xml"/><Relationship Id="rId4" Type="http://schemas.openxmlformats.org/officeDocument/2006/relationships/theme" Target="../theme/theme57.xml"/><Relationship Id="rId1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70.xml"/></Relationships>
</file>

<file path=ppt/slideMasters/_rels/slideMaster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4.xml"/><Relationship Id="rId4" Type="http://schemas.openxmlformats.org/officeDocument/2006/relationships/theme" Target="../theme/theme58.xml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/Relationships>
</file>

<file path=ppt/slideMasters/_rels/slideMaster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7.xml"/><Relationship Id="rId4" Type="http://schemas.openxmlformats.org/officeDocument/2006/relationships/theme" Target="../theme/theme59.xml"/><Relationship Id="rId1" Type="http://schemas.openxmlformats.org/officeDocument/2006/relationships/slideLayout" Target="../slideLayouts/slideLayout175.xml"/><Relationship Id="rId2" Type="http://schemas.openxmlformats.org/officeDocument/2006/relationships/slideLayout" Target="../slideLayouts/slideLayout17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6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0.xml"/><Relationship Id="rId4" Type="http://schemas.openxmlformats.org/officeDocument/2006/relationships/theme" Target="../theme/theme60.xml"/><Relationship Id="rId1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79.xml"/></Relationships>
</file>

<file path=ppt/slideMasters/_rels/slideMaster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3.xml"/><Relationship Id="rId4" Type="http://schemas.openxmlformats.org/officeDocument/2006/relationships/theme" Target="../theme/theme61.xml"/><Relationship Id="rId1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82.xml"/></Relationships>
</file>

<file path=ppt/slideMasters/_rels/slideMaster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6.xml"/><Relationship Id="rId4" Type="http://schemas.openxmlformats.org/officeDocument/2006/relationships/theme" Target="../theme/theme62.xml"/><Relationship Id="rId1" Type="http://schemas.openxmlformats.org/officeDocument/2006/relationships/slideLayout" Target="../slideLayouts/slideLayout184.xml"/><Relationship Id="rId2" Type="http://schemas.openxmlformats.org/officeDocument/2006/relationships/slideLayout" Target="../slideLayouts/slideLayout185.xml"/></Relationships>
</file>

<file path=ppt/slideMasters/_rels/slideMaster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9.xml"/><Relationship Id="rId4" Type="http://schemas.openxmlformats.org/officeDocument/2006/relationships/theme" Target="../theme/theme63.xml"/><Relationship Id="rId1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88.xml"/></Relationships>
</file>

<file path=ppt/slideMasters/_rels/slideMaster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2.xml"/><Relationship Id="rId4" Type="http://schemas.openxmlformats.org/officeDocument/2006/relationships/theme" Target="../theme/theme64.xml"/><Relationship Id="rId1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91.xml"/></Relationships>
</file>

<file path=ppt/slideMasters/_rels/slideMaster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5.xml"/><Relationship Id="rId4" Type="http://schemas.openxmlformats.org/officeDocument/2006/relationships/theme" Target="../theme/theme65.xml"/><Relationship Id="rId1" Type="http://schemas.openxmlformats.org/officeDocument/2006/relationships/slideLayout" Target="../slideLayouts/slideLayout193.xml"/><Relationship Id="rId2" Type="http://schemas.openxmlformats.org/officeDocument/2006/relationships/slideLayout" Target="../slideLayouts/slideLayout194.xml"/></Relationships>
</file>

<file path=ppt/slideMasters/_rels/slideMaster6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6.xml"/><Relationship Id="rId12" Type="http://schemas.openxmlformats.org/officeDocument/2006/relationships/theme" Target="../theme/theme66.xml"/><Relationship Id="rId1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2.xml"/><Relationship Id="rId8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4.xml"/><Relationship Id="rId10" Type="http://schemas.openxmlformats.org/officeDocument/2006/relationships/slideLayout" Target="../slideLayouts/slideLayout20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7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theme" Target="../theme/theme8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9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46453F-5D95-4DC2-9C17-084F9260CE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22" r:id="rId1"/>
    <p:sldLayoutId id="2147557223" r:id="rId2"/>
    <p:sldLayoutId id="2147557224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EB23F8F-C5B4-4284-962D-822068FBC5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49" r:id="rId1"/>
    <p:sldLayoutId id="2147557250" r:id="rId2"/>
    <p:sldLayoutId id="2147557251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D8AAF99-D949-47A1-9E80-612C041C74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52" r:id="rId1"/>
    <p:sldLayoutId id="2147557253" r:id="rId2"/>
    <p:sldLayoutId id="2147557254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3F0CAE0-D5C2-4296-8E92-A02495D79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55" r:id="rId1"/>
    <p:sldLayoutId id="2147557256" r:id="rId2"/>
    <p:sldLayoutId id="2147557257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DB933C6-7D79-4E0C-837A-AB60D9FBF5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58" r:id="rId1"/>
    <p:sldLayoutId id="2147557259" r:id="rId2"/>
    <p:sldLayoutId id="2147557260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E9500E6-098F-4068-8DC5-BB4740D3B3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61" r:id="rId1"/>
    <p:sldLayoutId id="2147557262" r:id="rId2"/>
    <p:sldLayoutId id="2147557263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8D10184-D4A7-4D81-89A4-162C8A0054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64" r:id="rId1"/>
    <p:sldLayoutId id="2147557265" r:id="rId2"/>
    <p:sldLayoutId id="2147557266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BF87B1C-74ED-45A6-A07B-DC8A9815F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67" r:id="rId1"/>
    <p:sldLayoutId id="2147557268" r:id="rId2"/>
    <p:sldLayoutId id="2147557269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5727AA7-941F-4AA2-BC6A-8D8FAEE6F7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70" r:id="rId1"/>
    <p:sldLayoutId id="2147557271" r:id="rId2"/>
    <p:sldLayoutId id="2147557272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EA4E2F8-7461-41ED-9EA4-CB49DCA10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73" r:id="rId1"/>
    <p:sldLayoutId id="2147557274" r:id="rId2"/>
    <p:sldLayoutId id="2147557275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D2A9A3E-2CF1-4D4B-AB27-7B73E636FB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76" r:id="rId1"/>
    <p:sldLayoutId id="2147557277" r:id="rId2"/>
    <p:sldLayoutId id="2147557278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EAB1153-03C3-4C8A-8A81-A635BAB72B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25" r:id="rId1"/>
    <p:sldLayoutId id="2147557226" r:id="rId2"/>
    <p:sldLayoutId id="2147557227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32A2256-62F8-4F53-BB87-6412271CC1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79" r:id="rId1"/>
    <p:sldLayoutId id="2147557280" r:id="rId2"/>
    <p:sldLayoutId id="2147557281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272AAD9-3AAC-4DD9-930E-4630564745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82" r:id="rId1"/>
    <p:sldLayoutId id="2147557283" r:id="rId2"/>
    <p:sldLayoutId id="2147557284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C08B2A7-E9C4-458A-8CD9-39D5E32D1B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85" r:id="rId1"/>
    <p:sldLayoutId id="2147557286" r:id="rId2"/>
    <p:sldLayoutId id="2147557287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64E6A7D-5C9D-44F7-8734-C47DA23238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88" r:id="rId1"/>
    <p:sldLayoutId id="2147557289" r:id="rId2"/>
    <p:sldLayoutId id="2147557290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9BEE287-62CB-4BF2-9DE0-D212852BCC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91" r:id="rId1"/>
    <p:sldLayoutId id="2147557292" r:id="rId2"/>
    <p:sldLayoutId id="2147557293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B3B5035-5C84-49B4-B26A-43C971A302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94" r:id="rId1"/>
    <p:sldLayoutId id="2147557295" r:id="rId2"/>
    <p:sldLayoutId id="2147557296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0548E89-49EC-4988-BAB9-EEF68882A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97" r:id="rId1"/>
    <p:sldLayoutId id="2147557298" r:id="rId2"/>
    <p:sldLayoutId id="2147557299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FC5021F-DD40-4FF5-978D-29B9E8145F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00" r:id="rId1"/>
    <p:sldLayoutId id="2147557301" r:id="rId2"/>
    <p:sldLayoutId id="2147557302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61430CF-08BF-4FC0-8B28-544C2AA64F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03" r:id="rId1"/>
    <p:sldLayoutId id="2147557304" r:id="rId2"/>
    <p:sldLayoutId id="2147557305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8DF5A01-0152-47D5-AC8A-0D0700CC1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06" r:id="rId1"/>
    <p:sldLayoutId id="2147557307" r:id="rId2"/>
    <p:sldLayoutId id="2147557308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6E72128-A8D7-48EA-B28A-6EB32B1E19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28" r:id="rId1"/>
    <p:sldLayoutId id="2147557229" r:id="rId2"/>
    <p:sldLayoutId id="2147557230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BF4113B-506E-470B-B363-57B9234EA3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09" r:id="rId1"/>
    <p:sldLayoutId id="2147557310" r:id="rId2"/>
    <p:sldLayoutId id="2147557311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B6C6B71-580D-47AA-9E08-54D76B5C3C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12" r:id="rId1"/>
    <p:sldLayoutId id="2147557313" r:id="rId2"/>
    <p:sldLayoutId id="2147557314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7413647-CBA0-403E-A6A8-E6967E8513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15" r:id="rId1"/>
    <p:sldLayoutId id="2147557316" r:id="rId2"/>
    <p:sldLayoutId id="2147557317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79FDDE0-0B1F-47A4-AFE8-2B24F482B9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18" r:id="rId1"/>
    <p:sldLayoutId id="2147557319" r:id="rId2"/>
    <p:sldLayoutId id="2147557320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BC54285-EFFA-4864-9B3E-0124305F39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21" r:id="rId1"/>
    <p:sldLayoutId id="2147557322" r:id="rId2"/>
    <p:sldLayoutId id="2147557323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7C8FC6E-A8EB-4442-94E3-E831CF9B3E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24" r:id="rId1"/>
    <p:sldLayoutId id="2147557325" r:id="rId2"/>
    <p:sldLayoutId id="2147557326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6495A08-2828-440B-9D47-0EDFFEA6D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27" r:id="rId1"/>
    <p:sldLayoutId id="2147557328" r:id="rId2"/>
    <p:sldLayoutId id="2147557329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0840CFA-515B-4CC8-A1A7-956FB3FA6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30" r:id="rId1"/>
    <p:sldLayoutId id="2147557331" r:id="rId2"/>
    <p:sldLayoutId id="2147557332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1F8B84F-3001-4BAB-97A6-8F9520CF2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33" r:id="rId1"/>
    <p:sldLayoutId id="2147557334" r:id="rId2"/>
    <p:sldLayoutId id="2147557335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12DA461-FF56-49BC-BE11-A2F872EE6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36" r:id="rId1"/>
    <p:sldLayoutId id="2147557337" r:id="rId2"/>
    <p:sldLayoutId id="2147557338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BD1DB76-F91E-4E3A-9FC9-ED9EB2ACF2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31" r:id="rId1"/>
    <p:sldLayoutId id="2147557232" r:id="rId2"/>
    <p:sldLayoutId id="2147557233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9D4AE23-B120-41E3-AF51-AFA41B707A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39" r:id="rId1"/>
    <p:sldLayoutId id="2147557340" r:id="rId2"/>
    <p:sldLayoutId id="2147557341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86F42C7-BA1E-4823-B010-5976BE602B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42" r:id="rId1"/>
    <p:sldLayoutId id="2147557343" r:id="rId2"/>
    <p:sldLayoutId id="2147557344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D2BA749-D322-4007-AF01-E1A66064E9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45" r:id="rId1"/>
    <p:sldLayoutId id="2147557346" r:id="rId2"/>
    <p:sldLayoutId id="2147557347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FD72D34-52B1-4571-B3D7-16E9ECD4FD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48" r:id="rId1"/>
    <p:sldLayoutId id="2147557349" r:id="rId2"/>
    <p:sldLayoutId id="2147557350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C0A54BB-6355-4C0F-A6FD-C6526F69A6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51" r:id="rId1"/>
    <p:sldLayoutId id="2147557352" r:id="rId2"/>
    <p:sldLayoutId id="2147557353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ACB57BB-C87F-4585-B976-88FB37A503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54" r:id="rId1"/>
    <p:sldLayoutId id="2147557355" r:id="rId2"/>
    <p:sldLayoutId id="2147557356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0724FA8-8577-4DD6-BC9F-D1D0BCC452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57" r:id="rId1"/>
    <p:sldLayoutId id="2147557358" r:id="rId2"/>
    <p:sldLayoutId id="2147557359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B66AC4D-1A32-4470-8377-07B36A394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60" r:id="rId1"/>
    <p:sldLayoutId id="2147557361" r:id="rId2"/>
    <p:sldLayoutId id="2147557362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20C9C7A-61C9-45F0-8ED3-322404FE9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63" r:id="rId1"/>
    <p:sldLayoutId id="2147557364" r:id="rId2"/>
    <p:sldLayoutId id="2147557365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402746D-4B6C-47AE-B202-BBC2A2ADBF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77" r:id="rId1"/>
    <p:sldLayoutId id="2147557378" r:id="rId2"/>
    <p:sldLayoutId id="2147557379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627431B-D44B-44F5-AB30-7EBA134A9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34" r:id="rId1"/>
    <p:sldLayoutId id="2147557235" r:id="rId2"/>
    <p:sldLayoutId id="2147557236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5C9728A-ABD6-407A-BA1A-3FAA94470F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80" r:id="rId1"/>
    <p:sldLayoutId id="2147557381" r:id="rId2"/>
    <p:sldLayoutId id="2147557382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A778CC7-206C-4E89-8452-8E9373ACC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83" r:id="rId1"/>
    <p:sldLayoutId id="2147557384" r:id="rId2"/>
    <p:sldLayoutId id="2147557385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59A0DC3-E899-4ABB-949A-9A860E707F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86" r:id="rId1"/>
    <p:sldLayoutId id="2147557387" r:id="rId2"/>
    <p:sldLayoutId id="2147557388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17D2C7E-81E7-4CE7-B5FA-6D4879EF63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89" r:id="rId1"/>
    <p:sldLayoutId id="2147557390" r:id="rId2"/>
    <p:sldLayoutId id="2147557391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7CFA251-F095-48DE-87DA-39A43A03BF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92" r:id="rId1"/>
    <p:sldLayoutId id="2147557393" r:id="rId2"/>
    <p:sldLayoutId id="2147557394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DEF9868-EFFE-4BF8-BB1F-B8AD105FF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95" r:id="rId1"/>
    <p:sldLayoutId id="2147557396" r:id="rId2"/>
    <p:sldLayoutId id="2147557397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5CD3985-FEA7-41AC-9CF7-58414AD24B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398" r:id="rId1"/>
    <p:sldLayoutId id="2147557399" r:id="rId2"/>
    <p:sldLayoutId id="2147557400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70FA6B-F37B-42EE-9B1D-18FCB5CD03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401" r:id="rId1"/>
    <p:sldLayoutId id="2147557402" r:id="rId2"/>
    <p:sldLayoutId id="2147557403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C037739-9F72-44B0-B8BF-836E01301D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404" r:id="rId1"/>
    <p:sldLayoutId id="2147557405" r:id="rId2"/>
    <p:sldLayoutId id="2147557406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6BD4128-A56B-49CC-86AA-EFEF74D7A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418" r:id="rId1"/>
    <p:sldLayoutId id="2147557419" r:id="rId2"/>
    <p:sldLayoutId id="2147557420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5E95072-5270-4B28-9AB1-A007E927F3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37" r:id="rId1"/>
    <p:sldLayoutId id="2147557238" r:id="rId2"/>
    <p:sldLayoutId id="2147557239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31B6837-4359-41AD-801B-726BB2DA0E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421" r:id="rId1"/>
    <p:sldLayoutId id="2147557422" r:id="rId2"/>
    <p:sldLayoutId id="2147557423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8CC7750-BA3F-424A-BDD9-ABE051D402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424" r:id="rId1"/>
    <p:sldLayoutId id="2147557425" r:id="rId2"/>
    <p:sldLayoutId id="2147557426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861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65D1A56-C8ED-48C8-BF9F-808BE68C3B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427" r:id="rId1"/>
    <p:sldLayoutId id="2147557428" r:id="rId2"/>
    <p:sldLayoutId id="2147557429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Times New Roman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Times New Roman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Times New Roman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D3402-CE88-41A1-B234-229D8BA94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557430" r:id="rId1"/>
    <p:sldLayoutId id="2147557431" r:id="rId2"/>
    <p:sldLayoutId id="2147557432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Times New Roman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Times New Roman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Times New Roman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73D4919-312D-429C-9E40-4C105A9B8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557433" r:id="rId1"/>
    <p:sldLayoutId id="2147557434" r:id="rId2"/>
    <p:sldLayoutId id="2147557435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E9EB346-291B-42AE-A0E6-E72541DA41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66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58477" r:id="rId1"/>
    <p:sldLayoutId id="2147558478" r:id="rId2"/>
    <p:sldLayoutId id="2147558479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06/02/16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027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59378" r:id="rId1"/>
    <p:sldLayoutId id="2147559379" r:id="rId2"/>
    <p:sldLayoutId id="2147559380" r:id="rId3"/>
    <p:sldLayoutId id="2147559381" r:id="rId4"/>
    <p:sldLayoutId id="2147559382" r:id="rId5"/>
    <p:sldLayoutId id="2147559383" r:id="rId6"/>
    <p:sldLayoutId id="2147559384" r:id="rId7"/>
    <p:sldLayoutId id="2147559385" r:id="rId8"/>
    <p:sldLayoutId id="2147559386" r:id="rId9"/>
    <p:sldLayoutId id="2147559387" r:id="rId10"/>
    <p:sldLayoutId id="21475593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B443C4B-7271-413F-AB4E-75F484382F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40" r:id="rId1"/>
    <p:sldLayoutId id="2147557241" r:id="rId2"/>
    <p:sldLayoutId id="2147557242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57FCCC5-95C7-412A-B4A5-DFF299AAA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43" r:id="rId1"/>
    <p:sldLayoutId id="2147557244" r:id="rId2"/>
    <p:sldLayoutId id="2147557245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50271E5-D664-49FA-AF1B-9FB73AD21D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57246" r:id="rId1"/>
    <p:sldLayoutId id="2147557247" r:id="rId2"/>
    <p:sldLayoutId id="2147557248" r:id="rId3"/>
  </p:sldLayoutIdLst>
  <p:transition xmlns:p14="http://schemas.microsoft.com/office/powerpoint/2010/main"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109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01699" y="6454972"/>
            <a:ext cx="6142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Next</a:t>
            </a:r>
            <a:endParaRPr lang="en-US" sz="1800" b="1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42601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smtClean="0">
                <a:solidFill>
                  <a:srgbClr val="FFFF00"/>
                </a:solidFill>
                <a:latin typeface="Times New Roman"/>
                <a:cs typeface="Times New Roman"/>
              </a:rPr>
              <a:t>Scale</a:t>
            </a:r>
            <a:endParaRPr lang="en-US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pic>
        <p:nvPicPr>
          <p:cNvPr id="3074" name="Picture 2" descr="http://media.radiosai.org/journals/vol_12/01OCT14/images/12_bhajans/bhajan-tutor-Buddha-Mahaveer-Yeshu-Sai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18" y="0"/>
            <a:ext cx="3754582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"/>
          <p:cNvSpPr/>
          <p:nvPr/>
        </p:nvSpPr>
        <p:spPr>
          <a:xfrm>
            <a:off x="76200" y="0"/>
            <a:ext cx="5181600" cy="4267200"/>
          </a:xfrm>
          <a:prstGeom prst="rect">
            <a:avLst/>
          </a:prstGeom>
        </p:spPr>
        <p:txBody>
          <a:bodyPr anchor="ctr"/>
          <a:lstStyle/>
          <a:p>
            <a:pPr algn="ctr" defTabSz="457200"/>
            <a:r>
              <a:rPr lang="en-US" sz="2400" b="1" dirty="0" err="1" smtClean="0">
                <a:solidFill>
                  <a:srgbClr val="FFFFFF"/>
                </a:solidFill>
                <a:latin typeface="Calibri"/>
              </a:rPr>
              <a:t>Bhajan</a:t>
            </a:r>
            <a:endParaRPr lang="en-US" sz="2400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AutoShape 2"/>
          <p:cNvSpPr/>
          <p:nvPr/>
        </p:nvSpPr>
        <p:spPr>
          <a:xfrm>
            <a:off x="76200" y="4114800"/>
            <a:ext cx="5257800" cy="1752600"/>
          </a:xfrm>
          <a:prstGeom prst="rect">
            <a:avLst/>
          </a:prstGeom>
        </p:spPr>
        <p:txBody>
          <a:bodyPr/>
          <a:lstStyle/>
          <a:p>
            <a:pPr algn="ctr" defTabSz="457200"/>
            <a:r>
              <a:rPr lang="en-US" b="1" i="1" dirty="0" smtClean="0">
                <a:latin typeface="Calibri"/>
              </a:rPr>
              <a:t>Meaning</a:t>
            </a:r>
            <a:endParaRPr lang="en-US" b="1" i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098341"/>
      </p:ext>
    </p:extLst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55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4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65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6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7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68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69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70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71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72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73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6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74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75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76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77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78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79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80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81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82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83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7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84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85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86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87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88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89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90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91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92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93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8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94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95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96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97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98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99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100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101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102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103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9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104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105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106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107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108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109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110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111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8.xml><?xml version="1.0" encoding="utf-8"?>
<a:theme xmlns:a="http://schemas.openxmlformats.org/drawingml/2006/main" name="112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9.xml><?xml version="1.0" encoding="utf-8"?>
<a:theme xmlns:a="http://schemas.openxmlformats.org/drawingml/2006/main" name="113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0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0.xml><?xml version="1.0" encoding="utf-8"?>
<a:theme xmlns:a="http://schemas.openxmlformats.org/drawingml/2006/main" name="114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1.xml><?xml version="1.0" encoding="utf-8"?>
<a:theme xmlns:a="http://schemas.openxmlformats.org/drawingml/2006/main" name="115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2.xml><?xml version="1.0" encoding="utf-8"?>
<a:theme xmlns:a="http://schemas.openxmlformats.org/drawingml/2006/main" name="116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3.xml><?xml version="1.0" encoding="utf-8"?>
<a:theme xmlns:a="http://schemas.openxmlformats.org/drawingml/2006/main" name="117_Bhajan Projection Design Template">
  <a:themeElements>
    <a:clrScheme name="Bhajan Projection Design 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4.xml><?xml version="1.0" encoding="utf-8"?>
<a:theme xmlns:a="http://schemas.openxmlformats.org/drawingml/2006/main" name="118_Bhajan Projection Design Template">
  <a:themeElements>
    <a:clrScheme name="Bhajan Projection Design 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5.xml><?xml version="1.0" encoding="utf-8"?>
<a:theme xmlns:a="http://schemas.openxmlformats.org/drawingml/2006/main" name="119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1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2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3_Bhajan Projection Design Template">
  <a:themeElements>
    <a:clrScheme name="Bhajan Projection Design 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55_Bhajan Projection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hajan Projection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ajan Projection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ajan Projection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167316</TotalTime>
  <Words>6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66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8" baseType="lpstr">
      <vt:lpstr>55_Bhajan Projection Design Template</vt:lpstr>
      <vt:lpstr>56_Bhajan Projection Design Template</vt:lpstr>
      <vt:lpstr>57_Bhajan Projection Design Template</vt:lpstr>
      <vt:lpstr>58_Bhajan Projection Design Template</vt:lpstr>
      <vt:lpstr>59_Bhajan Projection Design Template</vt:lpstr>
      <vt:lpstr>60_Bhajan Projection Design Template</vt:lpstr>
      <vt:lpstr>61_Bhajan Projection Design Template</vt:lpstr>
      <vt:lpstr>62_Bhajan Projection Design Template</vt:lpstr>
      <vt:lpstr>63_Bhajan Projection Design Template</vt:lpstr>
      <vt:lpstr>64_Bhajan Projection Design Template</vt:lpstr>
      <vt:lpstr>65_Bhajan Projection Design Template</vt:lpstr>
      <vt:lpstr>66_Bhajan Projection Design Template</vt:lpstr>
      <vt:lpstr>67_Bhajan Projection Design Template</vt:lpstr>
      <vt:lpstr>68_Bhajan Projection Design Template</vt:lpstr>
      <vt:lpstr>69_Bhajan Projection Design Template</vt:lpstr>
      <vt:lpstr>70_Bhajan Projection Design Template</vt:lpstr>
      <vt:lpstr>71_Bhajan Projection Design Template</vt:lpstr>
      <vt:lpstr>72_Bhajan Projection Design Template</vt:lpstr>
      <vt:lpstr>73_Bhajan Projection Design Template</vt:lpstr>
      <vt:lpstr>74_Bhajan Projection Design Template</vt:lpstr>
      <vt:lpstr>75_Bhajan Projection Design Template</vt:lpstr>
      <vt:lpstr>76_Bhajan Projection Design Template</vt:lpstr>
      <vt:lpstr>77_Bhajan Projection Design Template</vt:lpstr>
      <vt:lpstr>78_Bhajan Projection Design Template</vt:lpstr>
      <vt:lpstr>79_Bhajan Projection Design Template</vt:lpstr>
      <vt:lpstr>80_Bhajan Projection Design Template</vt:lpstr>
      <vt:lpstr>81_Bhajan Projection Design Template</vt:lpstr>
      <vt:lpstr>82_Bhajan Projection Design Template</vt:lpstr>
      <vt:lpstr>83_Bhajan Projection Design Template</vt:lpstr>
      <vt:lpstr>84_Bhajan Projection Design Template</vt:lpstr>
      <vt:lpstr>85_Bhajan Projection Design Template</vt:lpstr>
      <vt:lpstr>86_Bhajan Projection Design Template</vt:lpstr>
      <vt:lpstr>87_Bhajan Projection Design Template</vt:lpstr>
      <vt:lpstr>88_Bhajan Projection Design Template</vt:lpstr>
      <vt:lpstr>89_Bhajan Projection Design Template</vt:lpstr>
      <vt:lpstr>90_Bhajan Projection Design Template</vt:lpstr>
      <vt:lpstr>91_Bhajan Projection Design Template</vt:lpstr>
      <vt:lpstr>92_Bhajan Projection Design Template</vt:lpstr>
      <vt:lpstr>93_Bhajan Projection Design Template</vt:lpstr>
      <vt:lpstr>94_Bhajan Projection Design Template</vt:lpstr>
      <vt:lpstr>95_Bhajan Projection Design Template</vt:lpstr>
      <vt:lpstr>96_Bhajan Projection Design Template</vt:lpstr>
      <vt:lpstr>97_Bhajan Projection Design Template</vt:lpstr>
      <vt:lpstr>98_Bhajan Projection Design Template</vt:lpstr>
      <vt:lpstr>99_Bhajan Projection Design Template</vt:lpstr>
      <vt:lpstr>100_Bhajan Projection Design Template</vt:lpstr>
      <vt:lpstr>101_Bhajan Projection Design Template</vt:lpstr>
      <vt:lpstr>102_Bhajan Projection Design Template</vt:lpstr>
      <vt:lpstr>103_Bhajan Projection Design Template</vt:lpstr>
      <vt:lpstr>104_Bhajan Projection Design Template</vt:lpstr>
      <vt:lpstr>105_Bhajan Projection Design Template</vt:lpstr>
      <vt:lpstr>106_Bhajan Projection Design Template</vt:lpstr>
      <vt:lpstr>107_Bhajan Projection Design Template</vt:lpstr>
      <vt:lpstr>108_Bhajan Projection Design Template</vt:lpstr>
      <vt:lpstr>109_Bhajan Projection Design Template</vt:lpstr>
      <vt:lpstr>110_Bhajan Projection Design Template</vt:lpstr>
      <vt:lpstr>111_Bhajan Projection Design Template</vt:lpstr>
      <vt:lpstr>112_Bhajan Projection Design Template</vt:lpstr>
      <vt:lpstr>113_Bhajan Projection Design Template</vt:lpstr>
      <vt:lpstr>114_Bhajan Projection Design Template</vt:lpstr>
      <vt:lpstr>115_Bhajan Projection Design Template</vt:lpstr>
      <vt:lpstr>116_Bhajan Projection Design Template</vt:lpstr>
      <vt:lpstr>117_Bhajan Projection Design Template</vt:lpstr>
      <vt:lpstr>118_Bhajan Projection Design Template</vt:lpstr>
      <vt:lpstr>119_Bhajan Projection Design Template</vt:lpstr>
      <vt:lpstr>Office Theme</vt:lpstr>
      <vt:lpstr>Slide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Aspect Communications</dc:creator>
  <cp:lastModifiedBy>Raghu Kanadam</cp:lastModifiedBy>
  <cp:revision>4217</cp:revision>
  <cp:lastPrinted>1601-01-01T00:00:00Z</cp:lastPrinted>
  <dcterms:created xsi:type="dcterms:W3CDTF">2009-01-25T23:23:32Z</dcterms:created>
  <dcterms:modified xsi:type="dcterms:W3CDTF">2016-02-06T08:44:24Z</dcterms:modified>
</cp:coreProperties>
</file>