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0" d="100"/>
          <a:sy n="90" d="100"/>
        </p:scale>
        <p:origin x="-4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228600" y="228600"/>
            <a:ext cx="8686800" cy="42672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i="0" dirty="0" err="1" smtClean="0">
                <a:solidFill>
                  <a:srgbClr val="000000"/>
                </a:solidFill>
                <a:latin typeface="Calibri"/>
              </a:rPr>
              <a:t>BhajanLyrics</a:t>
            </a:r>
            <a:endParaRPr lang="en-US" sz="3200" b="1" i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AutoShape 2"/>
          <p:cNvSpPr/>
          <p:nvPr/>
        </p:nvSpPr>
        <p:spPr>
          <a:xfrm>
            <a:off x="228600" y="4648200"/>
            <a:ext cx="8686800" cy="14478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EnglishBhajanMeaning</a:t>
            </a:r>
            <a:endParaRPr lang="en-US" sz="2000" b="1" i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2286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0000"/>
                </a:solidFill>
                <a:latin typeface="Arial"/>
              </a:rPr>
              <a:t>MyScale</a:t>
            </a:r>
            <a:endParaRPr lang="en-US" sz="2000" b="1" i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72390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0000"/>
                </a:solidFill>
                <a:latin typeface="Arial"/>
              </a:rPr>
              <a:t>NextScale</a:t>
            </a:r>
            <a:endParaRPr lang="en-US" sz="2000" b="1" i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1905000" y="6248400"/>
            <a:ext cx="5334000" cy="4000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0000"/>
                </a:solidFill>
                <a:latin typeface="Arial"/>
              </a:rPr>
              <a:t>NextBhajan</a:t>
            </a:r>
            <a:endParaRPr lang="en-US" sz="2000" b="1" i="0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10</cp:revision>
  <dcterms:created xsi:type="dcterms:W3CDTF">2006-08-16T00:00:00Z</dcterms:created>
  <dcterms:modified xsi:type="dcterms:W3CDTF">2015-04-13T20:02:16Z</dcterms:modified>
</cp:coreProperties>
</file>