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16/02/20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c6ef445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dc6ef44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6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6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962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5;p13"/>
          <p:cNvSpPr txBox="1"/>
          <p:nvPr/>
        </p:nvSpPr>
        <p:spPr>
          <a:xfrm>
            <a:off x="107703" y="1364599"/>
            <a:ext cx="8920822" cy="394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600" b="1" kern="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Bhajan</a:t>
            </a:r>
            <a:endParaRPr sz="3600" b="1" kern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2;p13"/>
          <p:cNvSpPr/>
          <p:nvPr/>
        </p:nvSpPr>
        <p:spPr>
          <a:xfrm>
            <a:off x="3048850" y="314468"/>
            <a:ext cx="3204120" cy="374567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sz="1400" b="1" i="1" kern="0" dirty="0">
                <a:ln w="9525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Droid Serif"/>
                <a:ea typeface="Arial"/>
                <a:cs typeface="Arial"/>
                <a:sym typeface="Arial"/>
              </a:rPr>
              <a:t>Maha Shivaratri</a:t>
            </a:r>
          </a:p>
        </p:txBody>
      </p:sp>
      <p:sp>
        <p:nvSpPr>
          <p:cNvPr id="19" name="Google Shape;63;p13"/>
          <p:cNvSpPr txBox="1"/>
          <p:nvPr/>
        </p:nvSpPr>
        <p:spPr>
          <a:xfrm>
            <a:off x="107703" y="5434677"/>
            <a:ext cx="8920822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i="1" kern="0" dirty="0" smtClean="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Meaning</a:t>
            </a:r>
            <a:endParaRPr sz="1200" i="1" kern="0" dirty="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sz="1100" i="1" kern="0" dirty="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64;p13"/>
          <p:cNvSpPr/>
          <p:nvPr/>
        </p:nvSpPr>
        <p:spPr>
          <a:xfrm>
            <a:off x="107703" y="6366773"/>
            <a:ext cx="1162342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Next </a:t>
            </a:r>
            <a:r>
              <a:rPr lang="en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Bhajan</a:t>
            </a: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							</a:t>
            </a:r>
            <a:endParaRPr sz="1100" kern="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086" y="1"/>
            <a:ext cx="1549914" cy="1364598"/>
          </a:xfrm>
          <a:prstGeom prst="rect">
            <a:avLst/>
          </a:prstGeom>
        </p:spPr>
      </p:pic>
      <p:pic>
        <p:nvPicPr>
          <p:cNvPr id="22" name="Google Shape;59;p13" descr="Sarva Dharma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703" y="127100"/>
            <a:ext cx="1162342" cy="1234679"/>
          </a:xfrm>
          <a:prstGeom prst="rect">
            <a:avLst/>
          </a:prstGeom>
          <a:noFill/>
          <a:ln>
            <a:noFill/>
          </a:ln>
          <a:effectLst>
            <a:outerShdw blurRad="342900" dist="76200" dir="300000" algn="bl" rotWithShape="0">
              <a:srgbClr val="FF9900">
                <a:alpha val="74900"/>
              </a:srgbClr>
            </a:outerShdw>
          </a:effectLst>
        </p:spPr>
      </p:pic>
      <p:sp>
        <p:nvSpPr>
          <p:cNvPr id="8" name="Google Shape;64;p13"/>
          <p:cNvSpPr/>
          <p:nvPr/>
        </p:nvSpPr>
        <p:spPr>
          <a:xfrm>
            <a:off x="7708461" y="6356621"/>
            <a:ext cx="1383166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Scale</a:t>
            </a:r>
            <a:endParaRPr sz="1100" kern="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64;p13"/>
          <p:cNvSpPr/>
          <p:nvPr/>
        </p:nvSpPr>
        <p:spPr>
          <a:xfrm>
            <a:off x="1270045" y="6368059"/>
            <a:ext cx="6438416" cy="36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100" kern="0" dirty="0" err="1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NextBhajan</a:t>
            </a:r>
            <a:r>
              <a:rPr lang="en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</a:t>
            </a: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							</a:t>
            </a:r>
            <a:endParaRPr sz="1100" kern="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69625829"/>
      </p:ext>
    </p:extLst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8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1_Simple Light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18</cp:revision>
  <dcterms:created xsi:type="dcterms:W3CDTF">2019-02-08T06:25:44Z</dcterms:created>
  <dcterms:modified xsi:type="dcterms:W3CDTF">2020-02-16T16:39:04Z</dcterms:modified>
</cp:coreProperties>
</file>