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  <p:sldMasterId id="2147483668" r:id="rId2"/>
    <p:sldMasterId id="2147483728" r:id="rId3"/>
  </p:sldMasterIdLst>
  <p:notesMasterIdLst>
    <p:notesMasterId r:id="rId5"/>
  </p:notesMasterIdLst>
  <p:sldIdLst>
    <p:sldId id="257" r:id="rId4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600"/>
    <a:srgbClr val="004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700"/>
    <p:restoredTop sz="94631"/>
  </p:normalViewPr>
  <p:slideViewPr>
    <p:cSldViewPr snapToGrid="0" snapToObjects="1">
      <p:cViewPr varScale="1">
        <p:scale>
          <a:sx n="85" d="100"/>
          <a:sy n="85" d="100"/>
        </p:scale>
        <p:origin x="17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3472A-F286-9543-9F65-E88EC153A9C1}" type="datetimeFigureOut">
              <a:rPr lang="en-US" smtClean="0"/>
              <a:t>3/23/17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8FC3F-963F-044C-ACE7-A973FEBE8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21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"/>
          <p:cNvSpPr/>
          <p:nvPr userDrawn="1"/>
        </p:nvSpPr>
        <p:spPr>
          <a:xfrm>
            <a:off x="175099" y="1168766"/>
            <a:ext cx="8735438" cy="3577151"/>
          </a:xfrm>
          <a:prstGeom prst="rect">
            <a:avLst/>
          </a:prstGeom>
        </p:spPr>
        <p:txBody>
          <a:bodyPr anchor="ctr"/>
          <a:lstStyle/>
          <a:p>
            <a:pPr algn="ctr" defTabSz="457155"/>
            <a:endParaRPr lang="en-US" sz="3200" b="1" kern="0" dirty="0">
              <a:solidFill>
                <a:schemeClr val="tx2">
                  <a:lumMod val="60000"/>
                  <a:lumOff val="4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9" name="AutoShape 2"/>
          <p:cNvSpPr/>
          <p:nvPr userDrawn="1"/>
        </p:nvSpPr>
        <p:spPr>
          <a:xfrm>
            <a:off x="28" y="4745918"/>
            <a:ext cx="9118155" cy="1401977"/>
          </a:xfrm>
          <a:prstGeom prst="rect">
            <a:avLst/>
          </a:prstGeom>
        </p:spPr>
        <p:txBody>
          <a:bodyPr/>
          <a:lstStyle/>
          <a:p>
            <a:pPr algn="ctr" defTabSz="457155"/>
            <a:endParaRPr lang="en-US" sz="2400" i="1" kern="0" dirty="0">
              <a:solidFill>
                <a:schemeClr val="accent6">
                  <a:lumMod val="75000"/>
                </a:schemeClr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84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91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6684"/>
            <a:ext cx="7886700" cy="434974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66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1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6200"/>
            <a:ext cx="1971675" cy="5810249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62" y="366200"/>
            <a:ext cx="5762625" cy="581024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66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14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183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570"/>
            <a:ext cx="6858000" cy="16552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66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88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6684"/>
            <a:ext cx="7886700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81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0269"/>
            <a:ext cx="7886700" cy="285326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8936"/>
            <a:ext cx="7886700" cy="15007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8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88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6684"/>
            <a:ext cx="3867150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6684"/>
            <a:ext cx="3867150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3/23/17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6188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43" y="1680634"/>
            <a:ext cx="3868737" cy="8255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43" y="2506133"/>
            <a:ext cx="3868737" cy="368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0634"/>
            <a:ext cx="3887788" cy="8255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6133"/>
            <a:ext cx="3887788" cy="368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3/23/17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13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88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3/23/17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62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3/23/17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48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43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8487"/>
            <a:ext cx="4629150" cy="487256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43" y="2057400"/>
            <a:ext cx="2949575" cy="38121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3/23/17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54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91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6684"/>
            <a:ext cx="7886700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66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85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43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8487"/>
            <a:ext cx="4629150" cy="48725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43" y="2057400"/>
            <a:ext cx="2949575" cy="38121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3/23/17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975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88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6684"/>
            <a:ext cx="7886700" cy="434974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141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6188"/>
            <a:ext cx="1971675" cy="5810249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5" y="366188"/>
            <a:ext cx="5762625" cy="581024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5403ACA4-5A36-1D4B-9385-9AF87ADF2C6A}" type="datetimeFigureOut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6183"/>
          </a:xfrm>
          <a:prstGeom prst="rect">
            <a:avLst/>
          </a:prstGeom>
        </p:spPr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647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3/23/17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3/23/17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3/23/17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3/23/17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0269"/>
            <a:ext cx="7886700" cy="285326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8936"/>
            <a:ext cx="7886700" cy="15007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66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144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3/23/17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3/23/17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ACA4-5A36-1D4B-9385-9AF87ADF2C6A}" type="datetimeFigureOut">
              <a:rPr lang="en-US" smtClean="0"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5B4B-6115-6E45-9ECD-C2D52668E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91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6684"/>
            <a:ext cx="3867150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6684"/>
            <a:ext cx="3867150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3/23/17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66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5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6191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61" y="1680634"/>
            <a:ext cx="3868737" cy="8255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61" y="2506133"/>
            <a:ext cx="3868737" cy="368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0634"/>
            <a:ext cx="3887788" cy="8255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6133"/>
            <a:ext cx="3887788" cy="368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3/23/17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66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8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6191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3/23/17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66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97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3/23/17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66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16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61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8499"/>
            <a:ext cx="4629150" cy="487256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61" y="2057400"/>
            <a:ext cx="2949575" cy="38121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5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3/23/17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66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3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61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8499"/>
            <a:ext cx="4629150" cy="48725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61" y="2057400"/>
            <a:ext cx="2949575" cy="38121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00"/>
            </a:lvl2pPr>
            <a:lvl3pPr marL="914332" indent="0">
              <a:buNone/>
              <a:defRPr sz="1200"/>
            </a:lvl3pPr>
            <a:lvl4pPr marL="1371498" indent="0">
              <a:buNone/>
              <a:defRPr sz="1000"/>
            </a:lvl4pPr>
            <a:lvl5pPr marL="1828664" indent="0">
              <a:buNone/>
              <a:defRPr sz="1000"/>
            </a:lvl5pPr>
            <a:lvl6pPr marL="2285830" indent="0">
              <a:buNone/>
              <a:defRPr sz="1000"/>
            </a:lvl6pPr>
            <a:lvl7pPr marL="2742995" indent="0">
              <a:buNone/>
              <a:defRPr sz="1000"/>
            </a:lvl7pPr>
            <a:lvl8pPr marL="3200160" indent="0">
              <a:buNone/>
              <a:defRPr sz="1000"/>
            </a:lvl8pPr>
            <a:lvl9pPr marL="365732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D0EB8BDA-D505-2D4C-A404-933AA441AD23}" type="datetimeFigureOut">
              <a:rPr lang="en-US" smtClean="0"/>
              <a:t>3/23/17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66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66"/>
            <a:ext cx="2057400" cy="366183"/>
          </a:xfrm>
          <a:prstGeom prst="rect">
            <a:avLst/>
          </a:prstGeom>
        </p:spPr>
        <p:txBody>
          <a:bodyPr/>
          <a:lstStyle/>
          <a:p>
            <a:fld id="{3A2C0BFF-C62E-4548-A967-144DC5AC4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20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247" y="-309001"/>
            <a:ext cx="1597753" cy="255739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50" y="45285"/>
            <a:ext cx="1181432" cy="158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9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2" indent="-228582" algn="l" defTabSz="914332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5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6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2" algn="l" defTabSz="91433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48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97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utoShape 2"/>
          <p:cNvSpPr/>
          <p:nvPr/>
        </p:nvSpPr>
        <p:spPr>
          <a:xfrm>
            <a:off x="18038" y="4721902"/>
            <a:ext cx="9102211" cy="862309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1800" i="1" kern="0" dirty="0">
                <a:solidFill>
                  <a:srgbClr val="EA7600"/>
                </a:solidFill>
                <a:ea typeface="Arial"/>
                <a:cs typeface="Arial"/>
                <a:sym typeface="Arial"/>
              </a:rPr>
              <a:t>Meaning</a:t>
            </a:r>
          </a:p>
        </p:txBody>
      </p:sp>
      <p:sp>
        <p:nvSpPr>
          <p:cNvPr id="25" name="AutoShape 3"/>
          <p:cNvSpPr/>
          <p:nvPr/>
        </p:nvSpPr>
        <p:spPr>
          <a:xfrm>
            <a:off x="997528" y="1132671"/>
            <a:ext cx="7113316" cy="400051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2400" b="1" i="1" kern="0" dirty="0">
                <a:solidFill>
                  <a:schemeClr val="tx1">
                    <a:lumMod val="50000"/>
                    <a:lumOff val="50000"/>
                  </a:schemeClr>
                </a:solidFill>
                <a:ea typeface="Arial"/>
                <a:cs typeface="Arial"/>
                <a:sym typeface="Arial"/>
              </a:rPr>
              <a:t>Scale</a:t>
            </a:r>
          </a:p>
        </p:txBody>
      </p:sp>
      <p:sp>
        <p:nvSpPr>
          <p:cNvPr id="26" name="AutoShape 5"/>
          <p:cNvSpPr/>
          <p:nvPr/>
        </p:nvSpPr>
        <p:spPr>
          <a:xfrm>
            <a:off x="997529" y="5599884"/>
            <a:ext cx="7113316" cy="532589"/>
          </a:xfrm>
          <a:prstGeom prst="rect">
            <a:avLst/>
          </a:prstGeom>
        </p:spPr>
        <p:txBody>
          <a:bodyPr/>
          <a:lstStyle/>
          <a:p>
            <a:pPr algn="ctr" defTabSz="457155"/>
            <a:r>
              <a:rPr lang="en-US" sz="1800" b="1" i="1" kern="0" dirty="0" err="1" smtClean="0">
                <a:solidFill>
                  <a:schemeClr val="bg1">
                    <a:lumMod val="50000"/>
                  </a:schemeClr>
                </a:solidFill>
                <a:ea typeface="Arial"/>
                <a:cs typeface="Arial"/>
                <a:sym typeface="Arial"/>
              </a:rPr>
              <a:t>NextBhajanAndScale</a:t>
            </a:r>
            <a:endParaRPr lang="en-US" sz="1800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7" name="AutoShape 5"/>
          <p:cNvSpPr/>
          <p:nvPr/>
        </p:nvSpPr>
        <p:spPr>
          <a:xfrm>
            <a:off x="-17650" y="5468165"/>
            <a:ext cx="1087693" cy="532589"/>
          </a:xfrm>
          <a:prstGeom prst="rect">
            <a:avLst/>
          </a:prstGeom>
        </p:spPr>
        <p:txBody>
          <a:bodyPr/>
          <a:lstStyle/>
          <a:p>
            <a:pPr algn="r" defTabSz="457155"/>
            <a:endParaRPr lang="en-US" sz="1800" b="1" i="1" kern="0" dirty="0">
              <a:solidFill>
                <a:schemeClr val="bg1">
                  <a:lumMod val="50000"/>
                </a:schemeClr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3" t="12791" r="8163" b="6380"/>
          <a:stretch/>
        </p:blipFill>
        <p:spPr>
          <a:xfrm>
            <a:off x="7734927" y="857248"/>
            <a:ext cx="1295384" cy="14491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" y="867465"/>
            <a:ext cx="1219977" cy="1228474"/>
          </a:xfrm>
          <a:prstGeom prst="rect">
            <a:avLst/>
          </a:prstGeom>
        </p:spPr>
      </p:pic>
      <p:sp>
        <p:nvSpPr>
          <p:cNvPr id="23" name="AutoShape 1"/>
          <p:cNvSpPr/>
          <p:nvPr/>
        </p:nvSpPr>
        <p:spPr>
          <a:xfrm>
            <a:off x="18035" y="2067748"/>
            <a:ext cx="9102212" cy="2517313"/>
          </a:xfrm>
          <a:prstGeom prst="rect">
            <a:avLst/>
          </a:prstGeom>
          <a:noFill/>
        </p:spPr>
        <p:txBody>
          <a:bodyPr anchor="ctr"/>
          <a:lstStyle/>
          <a:p>
            <a:pPr algn="ctr" defTabSz="457155"/>
            <a:r>
              <a:rPr lang="en-US" sz="2800" b="1" kern="0" dirty="0" err="1">
                <a:solidFill>
                  <a:srgbClr val="004C97"/>
                </a:solidFill>
                <a:ea typeface="Arial"/>
                <a:cs typeface="Arial"/>
                <a:sym typeface="Arial"/>
              </a:rPr>
              <a:t>Bhajan</a:t>
            </a:r>
            <a:endParaRPr lang="en-US" sz="2800" b="1" kern="0" dirty="0">
              <a:solidFill>
                <a:srgbClr val="004C97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571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</TotalTime>
  <Words>4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Custom Design</vt:lpstr>
      <vt:lpstr>1_Custom Design</vt:lpstr>
      <vt:lpstr>2_Custom Design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Kanadam</dc:creator>
  <cp:lastModifiedBy>Raghu Kanadam</cp:lastModifiedBy>
  <cp:revision>36</cp:revision>
  <dcterms:created xsi:type="dcterms:W3CDTF">2017-03-17T04:56:57Z</dcterms:created>
  <dcterms:modified xsi:type="dcterms:W3CDTF">2017-03-23T17:49:56Z</dcterms:modified>
</cp:coreProperties>
</file>