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4"/>
    <p:restoredTop sz="94631"/>
  </p:normalViewPr>
  <p:slideViewPr>
    <p:cSldViewPr snapToGrid="0" snapToObjects="1">
      <p:cViewPr varScale="1">
        <p:scale>
          <a:sx n="102" d="100"/>
          <a:sy n="102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700D-BC3F-204E-A169-3341ACB21E78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A289-5803-A34C-B356-AF688AE3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5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700D-BC3F-204E-A169-3341ACB21E78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A289-5803-A34C-B356-AF688AE3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2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700D-BC3F-204E-A169-3341ACB21E78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A289-5803-A34C-B356-AF688AE3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0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700D-BC3F-204E-A169-3341ACB21E78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A289-5803-A34C-B356-AF688AE3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5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700D-BC3F-204E-A169-3341ACB21E78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A289-5803-A34C-B356-AF688AE3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7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700D-BC3F-204E-A169-3341ACB21E78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A289-5803-A34C-B356-AF688AE3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7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700D-BC3F-204E-A169-3341ACB21E78}" type="datetimeFigureOut">
              <a:rPr lang="en-US" smtClean="0"/>
              <a:t>2/7/19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A289-5803-A34C-B356-AF688AE3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8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700D-BC3F-204E-A169-3341ACB21E78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A289-5803-A34C-B356-AF688AE3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5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700D-BC3F-204E-A169-3341ACB21E78}" type="datetimeFigureOut">
              <a:rPr lang="en-US" smtClean="0"/>
              <a:t>2/7/19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A289-5803-A34C-B356-AF688AE3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1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700D-BC3F-204E-A169-3341ACB21E78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A289-5803-A34C-B356-AF688AE3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5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700D-BC3F-204E-A169-3341ACB21E78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DA289-5803-A34C-B356-AF688AE3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9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9700D-BC3F-204E-A169-3341ACB21E78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DA289-5803-A34C-B356-AF688AE39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4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9;p15" descr="Image result for sri sathya sai baba images WITH MANJIRA">
            <a:extLst>
              <a:ext uri="{FF2B5EF4-FFF2-40B4-BE49-F238E27FC236}">
                <a16:creationId xmlns:a16="http://schemas.microsoft.com/office/drawing/2014/main" id="{FB97845D-5BB5-4348-BA15-4C5899E0286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2"/>
            <a:ext cx="1264544" cy="11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0;p15">
            <a:extLst>
              <a:ext uri="{FF2B5EF4-FFF2-40B4-BE49-F238E27FC236}">
                <a16:creationId xmlns:a16="http://schemas.microsoft.com/office/drawing/2014/main" id="{EC9D3A90-2CB1-A94F-BBDC-86E72D4906B5}"/>
              </a:ext>
            </a:extLst>
          </p:cNvPr>
          <p:cNvSpPr txBox="1"/>
          <p:nvPr/>
        </p:nvSpPr>
        <p:spPr>
          <a:xfrm>
            <a:off x="193396" y="1292030"/>
            <a:ext cx="8668353" cy="4151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Bhajan</a:t>
            </a:r>
            <a:endParaRPr sz="28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6" name="Google Shape;81;p15">
            <a:extLst>
              <a:ext uri="{FF2B5EF4-FFF2-40B4-BE49-F238E27FC236}">
                <a16:creationId xmlns:a16="http://schemas.microsoft.com/office/drawing/2014/main" id="{6C60A82A-96BF-884A-90AC-11F4E19814B8}"/>
              </a:ext>
            </a:extLst>
          </p:cNvPr>
          <p:cNvSpPr txBox="1"/>
          <p:nvPr/>
        </p:nvSpPr>
        <p:spPr>
          <a:xfrm>
            <a:off x="1364974" y="677563"/>
            <a:ext cx="5999726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Scale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      </a:t>
            </a:r>
            <a:endParaRPr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</a:endParaRPr>
          </a:p>
        </p:txBody>
      </p:sp>
      <p:pic>
        <p:nvPicPr>
          <p:cNvPr id="7" name="Google Shape;82;p15">
            <a:extLst>
              <a:ext uri="{FF2B5EF4-FFF2-40B4-BE49-F238E27FC236}">
                <a16:creationId xmlns:a16="http://schemas.microsoft.com/office/drawing/2014/main" id="{56A29B9E-35DD-EC4F-B336-3FFA6C0581CE}"/>
              </a:ext>
            </a:extLst>
          </p:cNvPr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7364700" y="121600"/>
            <a:ext cx="1497050" cy="102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3;p15" descr="Sarva Dharma Logo">
            <a:extLst>
              <a:ext uri="{FF2B5EF4-FFF2-40B4-BE49-F238E27FC236}">
                <a16:creationId xmlns:a16="http://schemas.microsoft.com/office/drawing/2014/main" id="{08B0ECBA-60AF-1241-A8CC-D7B6D9265E6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4325" y="63100"/>
            <a:ext cx="643825" cy="648150"/>
          </a:xfrm>
          <a:prstGeom prst="rect">
            <a:avLst/>
          </a:prstGeom>
          <a:noFill/>
          <a:ln>
            <a:noFill/>
          </a:ln>
          <a:effectLst>
            <a:outerShdw blurRad="771525" dist="114300" dir="600000" algn="bl" rotWithShape="0">
              <a:srgbClr val="FF9900">
                <a:alpha val="84000"/>
              </a:srgbClr>
            </a:outerShdw>
          </a:effectLst>
        </p:spPr>
      </p:pic>
      <p:sp>
        <p:nvSpPr>
          <p:cNvPr id="9" name="Google Shape;84;p15">
            <a:extLst>
              <a:ext uri="{FF2B5EF4-FFF2-40B4-BE49-F238E27FC236}">
                <a16:creationId xmlns:a16="http://schemas.microsoft.com/office/drawing/2014/main" id="{ED0FB6C6-A480-3748-AF84-4DA1BA4A03A2}"/>
              </a:ext>
            </a:extLst>
          </p:cNvPr>
          <p:cNvSpPr txBox="1"/>
          <p:nvPr/>
        </p:nvSpPr>
        <p:spPr>
          <a:xfrm>
            <a:off x="0" y="63096"/>
            <a:ext cx="9144000" cy="4170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FF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err="1">
                <a:latin typeface="Arial" panose="020B0604020202020204" pitchFamily="34" charset="0"/>
                <a:ea typeface="Droid Serif"/>
                <a:cs typeface="Arial" panose="020B0604020202020204" pitchFamily="34" charset="0"/>
                <a:sym typeface="Droid Serif"/>
              </a:rPr>
              <a:t>Maha</a:t>
            </a:r>
            <a:r>
              <a:rPr lang="en" sz="2400" dirty="0">
                <a:latin typeface="Arial" panose="020B0604020202020204" pitchFamily="34" charset="0"/>
                <a:ea typeface="Droid Serif"/>
                <a:cs typeface="Arial" panose="020B0604020202020204" pitchFamily="34" charset="0"/>
                <a:sym typeface="Droid Serif"/>
              </a:rPr>
              <a:t> Shivaratri Celebrations </a:t>
            </a:r>
            <a:endParaRPr sz="2400" dirty="0">
              <a:latin typeface="Arial" panose="020B0604020202020204" pitchFamily="34" charset="0"/>
              <a:ea typeface="Droid Serif"/>
              <a:cs typeface="Arial" panose="020B0604020202020204" pitchFamily="34" charset="0"/>
              <a:sym typeface="Droid Serif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4D577A4-3BDE-0E4B-AD1B-AB54E020E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396" y="5443512"/>
            <a:ext cx="8668353" cy="1072282"/>
          </a:xfrm>
        </p:spPr>
        <p:txBody>
          <a:bodyPr>
            <a:noAutofit/>
          </a:bodyPr>
          <a:lstStyle/>
          <a:p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Meaning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ABD3B30-2DE9-9E47-9E68-DAB5793F8D72}"/>
              </a:ext>
            </a:extLst>
          </p:cNvPr>
          <p:cNvSpPr/>
          <p:nvPr/>
        </p:nvSpPr>
        <p:spPr>
          <a:xfrm>
            <a:off x="7219950" y="6515794"/>
            <a:ext cx="1854200" cy="315266"/>
          </a:xfrm>
          <a:prstGeom prst="rect">
            <a:avLst/>
          </a:prstGeom>
        </p:spPr>
        <p:txBody>
          <a:bodyPr/>
          <a:lstStyle/>
          <a:p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NextScale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30D7C992-A81F-C74E-85A4-56B7B77FB0C3}"/>
              </a:ext>
            </a:extLst>
          </p:cNvPr>
          <p:cNvSpPr/>
          <p:nvPr/>
        </p:nvSpPr>
        <p:spPr>
          <a:xfrm>
            <a:off x="3219174" y="6515794"/>
            <a:ext cx="3829326" cy="342206"/>
          </a:xfrm>
          <a:prstGeom prst="rect">
            <a:avLst/>
          </a:prstGeom>
        </p:spPr>
        <p:txBody>
          <a:bodyPr/>
          <a:lstStyle/>
          <a:p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NextBhajan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22" name="AutoShape 4">
            <a:extLst>
              <a:ext uri="{FF2B5EF4-FFF2-40B4-BE49-F238E27FC236}">
                <a16:creationId xmlns:a16="http://schemas.microsoft.com/office/drawing/2014/main" id="{1500219D-9FE4-054F-96D5-0ABBF5B9456D}"/>
              </a:ext>
            </a:extLst>
          </p:cNvPr>
          <p:cNvSpPr/>
          <p:nvPr/>
        </p:nvSpPr>
        <p:spPr>
          <a:xfrm>
            <a:off x="2442574" y="6532468"/>
            <a:ext cx="776599" cy="31526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564465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11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Droid Serif</vt:lpstr>
      <vt:lpstr>Trebuchet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3</cp:revision>
  <dcterms:created xsi:type="dcterms:W3CDTF">2019-02-08T06:25:44Z</dcterms:created>
  <dcterms:modified xsi:type="dcterms:W3CDTF">2019-02-08T06:30:39Z</dcterms:modified>
</cp:coreProperties>
</file>