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0" r:id="rId2"/>
    <p:sldId id="261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98"/>
    <p:restoredTop sz="94631"/>
  </p:normalViewPr>
  <p:slideViewPr>
    <p:cSldViewPr snapToGrid="0" snapToObjects="1">
      <p:cViewPr varScale="1">
        <p:scale>
          <a:sx n="85" d="100"/>
          <a:sy n="85" d="100"/>
        </p:scale>
        <p:origin x="-175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97479-840D-294F-9C08-55F5B586E708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7A9F0-93EA-7C44-B431-8E0B63C53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55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7A9F0-93EA-7C44-B431-8E0B63C53B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58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7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4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38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26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7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8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7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9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8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2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6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42486-D2A3-2447-A496-D33DD53C7227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utoShape 5"/>
          <p:cNvSpPr/>
          <p:nvPr/>
        </p:nvSpPr>
        <p:spPr>
          <a:xfrm>
            <a:off x="-17650" y="5468169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3" name="AutoShape 1"/>
          <p:cNvSpPr/>
          <p:nvPr/>
        </p:nvSpPr>
        <p:spPr>
          <a:xfrm>
            <a:off x="28536" y="1764686"/>
            <a:ext cx="9102212" cy="3941933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spcBef>
                <a:spcPts val="600"/>
              </a:spcBef>
            </a:pPr>
            <a:r>
              <a:rPr lang="en-US" sz="3600" b="1" dirty="0">
                <a:solidFill>
                  <a:srgbClr val="0070C0"/>
                </a:solidFill>
              </a:rPr>
              <a:t>From untruth, lead us to Truth</a:t>
            </a:r>
          </a:p>
          <a:p>
            <a:pPr algn="ctr">
              <a:spcBef>
                <a:spcPts val="600"/>
              </a:spcBef>
            </a:pPr>
            <a:r>
              <a:rPr lang="en-US" sz="3600" b="1" dirty="0">
                <a:solidFill>
                  <a:srgbClr val="0070C0"/>
                </a:solidFill>
              </a:rPr>
              <a:t>From the darkness, lead us to the Light</a:t>
            </a:r>
          </a:p>
          <a:p>
            <a:pPr algn="ctr">
              <a:spcBef>
                <a:spcPts val="600"/>
              </a:spcBef>
            </a:pPr>
            <a:r>
              <a:rPr lang="en-US" sz="3600" b="1" dirty="0">
                <a:solidFill>
                  <a:srgbClr val="0070C0"/>
                </a:solidFill>
              </a:rPr>
              <a:t>From death, to immortality</a:t>
            </a:r>
          </a:p>
          <a:p>
            <a:pPr algn="ctr">
              <a:spcBef>
                <a:spcPts val="600"/>
              </a:spcBef>
            </a:pPr>
            <a:endParaRPr lang="en-US" sz="3600" b="1" dirty="0">
              <a:solidFill>
                <a:srgbClr val="0070C0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3600" b="1" dirty="0" err="1">
                <a:solidFill>
                  <a:srgbClr val="0070C0"/>
                </a:solidFill>
              </a:rPr>
              <a:t>Asatoma</a:t>
            </a:r>
            <a:r>
              <a:rPr lang="en-US" sz="3600" b="1" dirty="0">
                <a:solidFill>
                  <a:srgbClr val="0070C0"/>
                </a:solidFill>
              </a:rPr>
              <a:t> </a:t>
            </a:r>
            <a:r>
              <a:rPr lang="en-US" sz="3600" b="1" dirty="0" err="1">
                <a:solidFill>
                  <a:srgbClr val="0070C0"/>
                </a:solidFill>
              </a:rPr>
              <a:t>Sadgamaya</a:t>
            </a:r>
            <a:endParaRPr lang="en-US" sz="3600" b="1" dirty="0">
              <a:solidFill>
                <a:srgbClr val="0070C0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3600" b="1" dirty="0" err="1">
                <a:solidFill>
                  <a:srgbClr val="0070C0"/>
                </a:solidFill>
              </a:rPr>
              <a:t>Tamasoma</a:t>
            </a:r>
            <a:r>
              <a:rPr lang="en-US" sz="3600" b="1" dirty="0">
                <a:solidFill>
                  <a:srgbClr val="0070C0"/>
                </a:solidFill>
              </a:rPr>
              <a:t> </a:t>
            </a:r>
            <a:r>
              <a:rPr lang="en-US" sz="3600" b="1" dirty="0" err="1">
                <a:solidFill>
                  <a:srgbClr val="0070C0"/>
                </a:solidFill>
              </a:rPr>
              <a:t>Jyotirgamaya</a:t>
            </a:r>
            <a:endParaRPr lang="en-US" sz="3600" b="1" dirty="0">
              <a:solidFill>
                <a:srgbClr val="0070C0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3600" b="1" dirty="0" err="1">
                <a:solidFill>
                  <a:srgbClr val="0070C0"/>
                </a:solidFill>
              </a:rPr>
              <a:t>Mrityorma</a:t>
            </a:r>
            <a:r>
              <a:rPr lang="en-US" sz="3600" b="1" dirty="0">
                <a:solidFill>
                  <a:srgbClr val="0070C0"/>
                </a:solidFill>
              </a:rPr>
              <a:t> </a:t>
            </a:r>
            <a:r>
              <a:rPr lang="en-US" sz="3600" b="1" dirty="0" err="1">
                <a:solidFill>
                  <a:srgbClr val="0070C0"/>
                </a:solidFill>
              </a:rPr>
              <a:t>Amritangamaya</a:t>
            </a:r>
            <a:endParaRPr lang="en-US" sz="3600" b="1" dirty="0">
              <a:solidFill>
                <a:srgbClr val="0070C0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3600" b="1" dirty="0">
                <a:solidFill>
                  <a:srgbClr val="0070C0"/>
                </a:solidFill>
              </a:rPr>
              <a:t>Om Shanti Shanti </a:t>
            </a:r>
            <a:r>
              <a:rPr lang="en-US" sz="3600" b="1" dirty="0" err="1">
                <a:solidFill>
                  <a:srgbClr val="0070C0"/>
                </a:solidFill>
              </a:rPr>
              <a:t>Shantihi</a:t>
            </a:r>
            <a:endParaRPr lang="en-US" sz="3600" b="1" kern="0" dirty="0">
              <a:solidFill>
                <a:srgbClr val="0070C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3754693" y="33134"/>
            <a:ext cx="220683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3200" b="1" i="1" dirty="0" smtClean="0">
                <a:solidFill>
                  <a:srgbClr val="EA7600"/>
                </a:solidFill>
              </a:rPr>
              <a:t>UNISON</a:t>
            </a:r>
            <a:endParaRPr lang="en-US" sz="3200" b="1" i="1" dirty="0">
              <a:solidFill>
                <a:srgbClr val="EA7600"/>
              </a:solidFill>
            </a:endParaRPr>
          </a:p>
        </p:txBody>
      </p:sp>
      <p:sp>
        <p:nvSpPr>
          <p:cNvPr id="7" name="AutoShape 5"/>
          <p:cNvSpPr/>
          <p:nvPr/>
        </p:nvSpPr>
        <p:spPr>
          <a:xfrm>
            <a:off x="1222817" y="6325411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b="1" i="1" kern="0" dirty="0">
                <a:solidFill>
                  <a:prstClr val="white">
                    <a:lumMod val="50000"/>
                  </a:prstClr>
                </a:solidFill>
                <a:ea typeface="Arial"/>
                <a:cs typeface="Arial"/>
                <a:sym typeface="Arial"/>
              </a:rPr>
              <a:t>Next:  May All The Beings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639" y="-1"/>
            <a:ext cx="1416299" cy="135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6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utoShape 5"/>
          <p:cNvSpPr/>
          <p:nvPr/>
        </p:nvSpPr>
        <p:spPr>
          <a:xfrm>
            <a:off x="-17650" y="5468169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3" name="AutoShape 1"/>
          <p:cNvSpPr/>
          <p:nvPr/>
        </p:nvSpPr>
        <p:spPr>
          <a:xfrm>
            <a:off x="0" y="1541840"/>
            <a:ext cx="9144000" cy="4222855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spcBef>
                <a:spcPts val="600"/>
              </a:spcBef>
            </a:pPr>
            <a:r>
              <a:rPr lang="en-US" sz="3200" b="1" dirty="0">
                <a:solidFill>
                  <a:srgbClr val="0070C0"/>
                </a:solidFill>
              </a:rPr>
              <a:t>May All The Beings In All The Worlds Have Happiness And Peace</a:t>
            </a:r>
          </a:p>
          <a:p>
            <a:pPr algn="ctr">
              <a:spcBef>
                <a:spcPts val="600"/>
              </a:spcBef>
            </a:pPr>
            <a:endParaRPr lang="en-US" sz="3200" b="1" dirty="0">
              <a:solidFill>
                <a:srgbClr val="0070C0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en-US" sz="3200" b="1" dirty="0" err="1">
                <a:solidFill>
                  <a:srgbClr val="0070C0"/>
                </a:solidFill>
              </a:rPr>
              <a:t>Samastha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Lokah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</a:p>
          <a:p>
            <a:pPr algn="ctr">
              <a:spcBef>
                <a:spcPct val="20000"/>
              </a:spcBef>
            </a:pPr>
            <a:r>
              <a:rPr lang="en-US" sz="3200" b="1" dirty="0" err="1">
                <a:solidFill>
                  <a:srgbClr val="0070C0"/>
                </a:solidFill>
              </a:rPr>
              <a:t>Sukhino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Bhavantu</a:t>
            </a:r>
            <a:r>
              <a:rPr lang="en-US" sz="3200" b="1" dirty="0">
                <a:solidFill>
                  <a:srgbClr val="0070C0"/>
                </a:solidFill>
              </a:rPr>
              <a:t> (3X)</a:t>
            </a:r>
          </a:p>
          <a:p>
            <a:pPr algn="ctr"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</a:rPr>
              <a:t>Om Shanti Shanti </a:t>
            </a:r>
            <a:r>
              <a:rPr lang="en-US" sz="3200" b="1" dirty="0" err="1">
                <a:solidFill>
                  <a:srgbClr val="0070C0"/>
                </a:solidFill>
              </a:rPr>
              <a:t>Shantihi</a:t>
            </a:r>
            <a:r>
              <a:rPr lang="en-US" sz="3200" b="1" dirty="0">
                <a:solidFill>
                  <a:srgbClr val="0070C0"/>
                </a:solidFill>
              </a:rPr>
              <a:t>!</a:t>
            </a:r>
            <a:endParaRPr lang="en-US" sz="3200" b="1" i="1" dirty="0">
              <a:solidFill>
                <a:srgbClr val="0070C0"/>
              </a:solidFill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19378"/>
            <a:ext cx="914399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3200" b="1" i="1" dirty="0">
                <a:solidFill>
                  <a:srgbClr val="EA7600"/>
                </a:solidFill>
              </a:rPr>
              <a:t>UNISON</a:t>
            </a:r>
          </a:p>
        </p:txBody>
      </p:sp>
      <p:sp>
        <p:nvSpPr>
          <p:cNvPr id="7" name="AutoShape 5"/>
          <p:cNvSpPr/>
          <p:nvPr/>
        </p:nvSpPr>
        <p:spPr>
          <a:xfrm>
            <a:off x="1262573" y="6351907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b="1" i="1" kern="0" dirty="0">
                <a:solidFill>
                  <a:prstClr val="white">
                    <a:lumMod val="50000"/>
                  </a:prstClr>
                </a:solidFill>
                <a:ea typeface="Arial"/>
                <a:cs typeface="Arial"/>
                <a:sym typeface="Arial"/>
              </a:rPr>
              <a:t>Next:  Meditation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639" y="0"/>
            <a:ext cx="1726017" cy="165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49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ctrTitle" idx="4294967295"/>
          </p:nvPr>
        </p:nvSpPr>
        <p:spPr>
          <a:xfrm>
            <a:off x="2628900" y="304800"/>
            <a:ext cx="3886200" cy="609600"/>
          </a:xfrm>
          <a:ln w="28575">
            <a:noFill/>
          </a:ln>
        </p:spPr>
        <p:txBody>
          <a:bodyPr/>
          <a:lstStyle/>
          <a:p>
            <a:pPr eaLnBrk="1" hangingPunct="1">
              <a:defRPr/>
            </a:pPr>
            <a:r>
              <a:rPr lang="en-US" sz="3200" b="1" dirty="0">
                <a:latin typeface="+mn-lt"/>
                <a:ea typeface="ＭＳ Ｐゴシック" charset="0"/>
                <a:cs typeface="ＭＳ Ｐゴシック" charset="0"/>
              </a:rPr>
              <a:t>Meditation</a:t>
            </a:r>
          </a:p>
        </p:txBody>
      </p:sp>
      <p:sp>
        <p:nvSpPr>
          <p:cNvPr id="65539" name="Rectangle 11"/>
          <p:cNvSpPr>
            <a:spLocks noChangeArrowheads="1"/>
          </p:cNvSpPr>
          <p:nvPr/>
        </p:nvSpPr>
        <p:spPr bwMode="auto">
          <a:xfrm>
            <a:off x="3124200" y="7194550"/>
            <a:ext cx="3252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2800" b="1" dirty="0">
                <a:solidFill>
                  <a:srgbClr val="FF0000"/>
                </a:solidFill>
              </a:rPr>
              <a:t>Silent Departure……</a:t>
            </a:r>
          </a:p>
          <a:p>
            <a:pPr algn="ctr" eaLnBrk="1" hangingPunct="1">
              <a:spcBef>
                <a:spcPct val="20000"/>
              </a:spcBef>
            </a:pP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://images.fineartamerica.com/images-medium/one-red-candle-gary-smith.jpg">
            <a:hlinkClick r:id="" action="ppaction://hlinkfile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01150" cy="716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25076" y="6463719"/>
            <a:ext cx="2981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Silent Departure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628900" y="320675"/>
            <a:ext cx="3886200" cy="609600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b="1" dirty="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rPr>
              <a:t>Meditation</a:t>
            </a:r>
          </a:p>
        </p:txBody>
      </p:sp>
    </p:spTree>
    <p:extLst>
      <p:ext uri="{BB962C8B-B14F-4D97-AF65-F5344CB8AC3E}">
        <p14:creationId xmlns:p14="http://schemas.microsoft.com/office/powerpoint/2010/main" val="3193461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3" nodeType="withEffect">
                                  <p:stCondLst>
                                    <p:cond delay="60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Swami's Feet on Cush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 Box 6"/>
          <p:cNvSpPr txBox="1">
            <a:spLocks noChangeArrowheads="1"/>
          </p:cNvSpPr>
          <p:nvPr/>
        </p:nvSpPr>
        <p:spPr bwMode="auto">
          <a:xfrm>
            <a:off x="0" y="6102999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200" b="1" dirty="0">
                <a:solidFill>
                  <a:schemeClr val="bg1"/>
                </a:solidFill>
                <a:latin typeface="+mn-lt"/>
              </a:rPr>
              <a:t>Love All &amp; Serve All</a:t>
            </a:r>
          </a:p>
        </p:txBody>
      </p:sp>
    </p:spTree>
    <p:extLst>
      <p:ext uri="{BB962C8B-B14F-4D97-AF65-F5344CB8AC3E}">
        <p14:creationId xmlns:p14="http://schemas.microsoft.com/office/powerpoint/2010/main" val="2477027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80</Words>
  <Application>Microsoft Macintosh PowerPoint</Application>
  <PresentationFormat>On-screen Show (4:3)</PresentationFormat>
  <Paragraphs>23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Meditation</vt:lpstr>
      <vt:lpstr>PowerPoint Presentation</vt:lpstr>
    </vt:vector>
  </TitlesOfParts>
  <Company>Palo Alto Networks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Kanadam</dc:creator>
  <cp:lastModifiedBy>Raghu Kanadam</cp:lastModifiedBy>
  <cp:revision>27</cp:revision>
  <dcterms:created xsi:type="dcterms:W3CDTF">2015-04-30T17:31:05Z</dcterms:created>
  <dcterms:modified xsi:type="dcterms:W3CDTF">2020-01-11T21:10:50Z</dcterms:modified>
</cp:coreProperties>
</file>