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8" r:id="rId2"/>
    <p:sldMasterId id="2147483728" r:id="rId3"/>
  </p:sldMasterIdLst>
  <p:notesMasterIdLst>
    <p:notesMasterId r:id="rId5"/>
  </p:notesMasterIdLst>
  <p:sldIdLst>
    <p:sldId id="257" r:id="rId4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  <a:srgbClr val="004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669"/>
    <p:restoredTop sz="94631"/>
  </p:normalViewPr>
  <p:slideViewPr>
    <p:cSldViewPr snapToGrid="0" snapToObjects="1">
      <p:cViewPr varScale="1">
        <p:scale>
          <a:sx n="95" d="100"/>
          <a:sy n="95" d="100"/>
        </p:scale>
        <p:origin x="-3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3472A-F286-9543-9F65-E88EC153A9C1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8FC3F-963F-044C-ACE7-A973FEBE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"/>
          <p:cNvSpPr/>
          <p:nvPr userDrawn="1"/>
        </p:nvSpPr>
        <p:spPr>
          <a:xfrm>
            <a:off x="175099" y="1168766"/>
            <a:ext cx="8735438" cy="3577151"/>
          </a:xfrm>
          <a:prstGeom prst="rect">
            <a:avLst/>
          </a:prstGeom>
        </p:spPr>
        <p:txBody>
          <a:bodyPr anchor="ctr"/>
          <a:lstStyle/>
          <a:p>
            <a:pPr algn="ctr" defTabSz="457155"/>
            <a:endParaRPr lang="en-US" sz="3200" b="1" kern="0" dirty="0">
              <a:solidFill>
                <a:schemeClr val="tx2">
                  <a:lumMod val="60000"/>
                  <a:lumOff val="4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AutoShape 2"/>
          <p:cNvSpPr/>
          <p:nvPr userDrawn="1"/>
        </p:nvSpPr>
        <p:spPr>
          <a:xfrm>
            <a:off x="28" y="4745918"/>
            <a:ext cx="9118155" cy="1401977"/>
          </a:xfrm>
          <a:prstGeom prst="rect">
            <a:avLst/>
          </a:prstGeom>
        </p:spPr>
        <p:txBody>
          <a:bodyPr/>
          <a:lstStyle/>
          <a:p>
            <a:pPr algn="ctr" defTabSz="457155"/>
            <a:endParaRPr lang="en-US" sz="2400" i="1" kern="0" dirty="0">
              <a:solidFill>
                <a:schemeClr val="accent6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200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2" y="366200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570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3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3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87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8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87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7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4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188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366188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4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4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61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61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1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99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1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1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99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1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247" y="-309001"/>
            <a:ext cx="1597753" cy="25573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45285"/>
            <a:ext cx="1181432" cy="15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32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8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12/01/20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"/>
          <p:cNvSpPr/>
          <p:nvPr/>
        </p:nvSpPr>
        <p:spPr>
          <a:xfrm>
            <a:off x="18036" y="5179887"/>
            <a:ext cx="9102211" cy="107101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Meaning</a:t>
            </a:r>
          </a:p>
        </p:txBody>
      </p:sp>
      <p:sp>
        <p:nvSpPr>
          <p:cNvPr id="25" name="AutoShape 3"/>
          <p:cNvSpPr/>
          <p:nvPr/>
        </p:nvSpPr>
        <p:spPr>
          <a:xfrm>
            <a:off x="0" y="11809"/>
            <a:ext cx="9120247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Scale</a:t>
            </a:r>
          </a:p>
        </p:txBody>
      </p:sp>
      <p:sp>
        <p:nvSpPr>
          <p:cNvPr id="26" name="AutoShape 5"/>
          <p:cNvSpPr/>
          <p:nvPr/>
        </p:nvSpPr>
        <p:spPr>
          <a:xfrm>
            <a:off x="1070043" y="6330822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NextBhajanAndScale</a:t>
            </a:r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5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11809"/>
            <a:ext cx="1386394" cy="139605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407859"/>
            <a:ext cx="9102212" cy="3692104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Bhajan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50" y="-8021"/>
            <a:ext cx="1675230" cy="16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192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40</cp:revision>
  <dcterms:created xsi:type="dcterms:W3CDTF">2017-03-17T04:56:57Z</dcterms:created>
  <dcterms:modified xsi:type="dcterms:W3CDTF">2020-01-11T21:07:58Z</dcterms:modified>
</cp:coreProperties>
</file>