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70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7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3"/>
    <p:restoredTop sz="94631"/>
  </p:normalViewPr>
  <p:slideViewPr>
    <p:cSldViewPr snapToGrid="0" snapToObjects="1">
      <p:cViewPr varScale="1">
        <p:scale>
          <a:sx n="85" d="100"/>
          <a:sy n="85" d="100"/>
        </p:scale>
        <p:origin x="-142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297479-840D-294F-9C08-55F5B586E708}" type="datetimeFigureOut">
              <a:rPr lang="en-US" smtClean="0"/>
              <a:t>12/01/20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D7A9F0-93EA-7C44-B431-8E0B63C53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55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2486-D2A3-2447-A496-D33DD53C7227}" type="datetimeFigureOut">
              <a:rPr lang="en-US" smtClean="0"/>
              <a:t>12/01/20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616B-269B-A14D-B7C7-103A69575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79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2486-D2A3-2447-A496-D33DD53C7227}" type="datetimeFigureOut">
              <a:rPr lang="en-US" smtClean="0"/>
              <a:t>12/01/20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616B-269B-A14D-B7C7-103A69575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14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2486-D2A3-2447-A496-D33DD53C7227}" type="datetimeFigureOut">
              <a:rPr lang="en-US" smtClean="0"/>
              <a:t>12/01/20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616B-269B-A14D-B7C7-103A69575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38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2486-D2A3-2447-A496-D33DD53C7227}" type="datetimeFigureOut">
              <a:rPr lang="en-US" smtClean="0"/>
              <a:t>12/01/20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616B-269B-A14D-B7C7-103A69575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26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2486-D2A3-2447-A496-D33DD53C7227}" type="datetimeFigureOut">
              <a:rPr lang="en-US" smtClean="0"/>
              <a:t>12/01/20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616B-269B-A14D-B7C7-103A69575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072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2486-D2A3-2447-A496-D33DD53C7227}" type="datetimeFigureOut">
              <a:rPr lang="en-US" smtClean="0"/>
              <a:t>12/01/20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616B-269B-A14D-B7C7-103A69575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82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2486-D2A3-2447-A496-D33DD53C7227}" type="datetimeFigureOut">
              <a:rPr lang="en-US" smtClean="0"/>
              <a:t>12/01/20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616B-269B-A14D-B7C7-103A69575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75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2486-D2A3-2447-A496-D33DD53C7227}" type="datetimeFigureOut">
              <a:rPr lang="en-US" smtClean="0"/>
              <a:t>12/01/20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616B-269B-A14D-B7C7-103A69575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98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2486-D2A3-2447-A496-D33DD53C7227}" type="datetimeFigureOut">
              <a:rPr lang="en-US" smtClean="0"/>
              <a:t>12/01/20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616B-269B-A14D-B7C7-103A69575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80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2486-D2A3-2447-A496-D33DD53C7227}" type="datetimeFigureOut">
              <a:rPr lang="en-US" smtClean="0"/>
              <a:t>12/01/20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616B-269B-A14D-B7C7-103A69575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423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2486-D2A3-2447-A496-D33DD53C7227}" type="datetimeFigureOut">
              <a:rPr lang="en-US" smtClean="0"/>
              <a:t>12/01/20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616B-269B-A14D-B7C7-103A69575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63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42486-D2A3-2447-A496-D33DD53C7227}" type="datetimeFigureOut">
              <a:rPr lang="en-US" smtClean="0"/>
              <a:t>12/01/20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3616B-269B-A14D-B7C7-103A69575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0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utoShape 3"/>
          <p:cNvSpPr/>
          <p:nvPr/>
        </p:nvSpPr>
        <p:spPr>
          <a:xfrm>
            <a:off x="-26639" y="405818"/>
            <a:ext cx="9161650" cy="400051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sz="2400" b="1" i="1" kern="0" dirty="0">
                <a:solidFill>
                  <a:schemeClr val="tx1">
                    <a:lumMod val="50000"/>
                    <a:lumOff val="50000"/>
                  </a:schemeClr>
                </a:solidFill>
                <a:ea typeface="Arial"/>
                <a:cs typeface="Arial"/>
                <a:sym typeface="Arial"/>
              </a:rPr>
              <a:t>Unison</a:t>
            </a:r>
          </a:p>
        </p:txBody>
      </p:sp>
      <p:sp>
        <p:nvSpPr>
          <p:cNvPr id="26" name="AutoShape 5"/>
          <p:cNvSpPr/>
          <p:nvPr/>
        </p:nvSpPr>
        <p:spPr>
          <a:xfrm>
            <a:off x="997528" y="6315437"/>
            <a:ext cx="7113316" cy="532589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b="1" i="1" kern="0" dirty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Next: Sai </a:t>
            </a:r>
            <a:r>
              <a:rPr lang="en-US" b="1" i="1" kern="0" dirty="0" err="1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Gayatri</a:t>
            </a:r>
            <a:endParaRPr lang="en-US" b="1" i="1" kern="0" dirty="0">
              <a:solidFill>
                <a:schemeClr val="bg1">
                  <a:lumMod val="50000"/>
                </a:schemeClr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7" name="AutoShape 5"/>
          <p:cNvSpPr/>
          <p:nvPr/>
        </p:nvSpPr>
        <p:spPr>
          <a:xfrm>
            <a:off x="-17650" y="5468167"/>
            <a:ext cx="1087693" cy="532589"/>
          </a:xfrm>
          <a:prstGeom prst="rect">
            <a:avLst/>
          </a:prstGeom>
        </p:spPr>
        <p:txBody>
          <a:bodyPr/>
          <a:lstStyle/>
          <a:p>
            <a:pPr algn="r" defTabSz="457155"/>
            <a:endParaRPr lang="en-US" b="1" i="1" kern="0" dirty="0">
              <a:solidFill>
                <a:schemeClr val="bg1">
                  <a:lumMod val="50000"/>
                </a:schemeClr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905"/>
            <a:ext cx="1516522" cy="1527085"/>
          </a:xfrm>
          <a:prstGeom prst="rect">
            <a:avLst/>
          </a:prstGeom>
        </p:spPr>
      </p:pic>
      <p:sp>
        <p:nvSpPr>
          <p:cNvPr id="23" name="AutoShape 1"/>
          <p:cNvSpPr/>
          <p:nvPr/>
        </p:nvSpPr>
        <p:spPr>
          <a:xfrm>
            <a:off x="-1" y="2401006"/>
            <a:ext cx="9144001" cy="2517313"/>
          </a:xfrm>
          <a:prstGeom prst="rect">
            <a:avLst/>
          </a:prstGeom>
          <a:noFill/>
        </p:spPr>
        <p:txBody>
          <a:bodyPr anchor="ctr"/>
          <a:lstStyle/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Om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Tatsat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Sri Narayana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Tu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,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Purushottama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Guru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Tu</a:t>
            </a:r>
            <a:endParaRPr lang="en-US" sz="28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Siddha Buddha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Tu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,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Skanda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Vinayaka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, Savita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Pavaka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Tu</a:t>
            </a:r>
            <a:endParaRPr lang="en-US" sz="28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Brahma Mazda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Tu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,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Yehova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Shakti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Tu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,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Yesu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Pita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Prabhu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Tu</a:t>
            </a:r>
            <a:endParaRPr lang="en-US" sz="28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  <a:p>
            <a:pPr algn="ctr" defTabSz="457155"/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Rudra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Vishnu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Tu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, Ramakrishna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Tu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,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Rahima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Tao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Tu</a:t>
            </a:r>
            <a:endParaRPr lang="en-US" sz="28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Vasudeva Go-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Vishwarupa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Tu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,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Chidananda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Hari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Tu</a:t>
            </a:r>
            <a:endParaRPr lang="en-US" sz="28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  <a:p>
            <a:pPr algn="ctr" defTabSz="457155"/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Advitiya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Tu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,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Akala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Nirbhaya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Atmalinga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Shiva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Tu</a:t>
            </a:r>
            <a:endParaRPr lang="en-US" sz="28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639" y="0"/>
            <a:ext cx="1726017" cy="165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766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5"/>
          <p:cNvSpPr/>
          <p:nvPr/>
        </p:nvSpPr>
        <p:spPr>
          <a:xfrm>
            <a:off x="997529" y="5584896"/>
            <a:ext cx="7113316" cy="532589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b="1" i="1" kern="0" dirty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Next: Narayana Narayana Om </a:t>
            </a:r>
            <a:r>
              <a:rPr lang="en-US" b="1" i="1" kern="0" dirty="0" err="1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Sathya</a:t>
            </a:r>
            <a:r>
              <a:rPr lang="en-US" b="1" i="1" kern="0" dirty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, Narayana Narayana Om</a:t>
            </a:r>
          </a:p>
        </p:txBody>
      </p:sp>
      <p:sp>
        <p:nvSpPr>
          <p:cNvPr id="27" name="AutoShape 5"/>
          <p:cNvSpPr/>
          <p:nvPr/>
        </p:nvSpPr>
        <p:spPr>
          <a:xfrm>
            <a:off x="-17650" y="5468167"/>
            <a:ext cx="1087693" cy="532589"/>
          </a:xfrm>
          <a:prstGeom prst="rect">
            <a:avLst/>
          </a:prstGeom>
        </p:spPr>
        <p:txBody>
          <a:bodyPr/>
          <a:lstStyle/>
          <a:p>
            <a:pPr algn="r" defTabSz="457155"/>
            <a:endParaRPr lang="en-US" b="1" i="1" kern="0" dirty="0">
              <a:solidFill>
                <a:schemeClr val="bg1">
                  <a:lumMod val="50000"/>
                </a:schemeClr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3" name="AutoShape 1"/>
          <p:cNvSpPr/>
          <p:nvPr/>
        </p:nvSpPr>
        <p:spPr>
          <a:xfrm>
            <a:off x="-17650" y="2068722"/>
            <a:ext cx="9102212" cy="2517313"/>
          </a:xfrm>
          <a:prstGeom prst="rect">
            <a:avLst/>
          </a:prstGeom>
          <a:noFill/>
        </p:spPr>
        <p:txBody>
          <a:bodyPr anchor="ctr"/>
          <a:lstStyle/>
          <a:p>
            <a:pPr algn="ctr" defTabSz="457155"/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Omkaara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Roopa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Ojaswi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Om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Saayi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Mahadeva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</a:p>
          <a:p>
            <a:pPr algn="ctr" defTabSz="457155"/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Sathya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Saayi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Mahadeva</a:t>
            </a:r>
            <a:endParaRPr lang="en-US" sz="28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  <a:p>
            <a:pPr algn="ctr" defTabSz="457155"/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Mangala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Aarathi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Anduko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(x2)</a:t>
            </a:r>
          </a:p>
          <a:p>
            <a:pPr algn="ctr" defTabSz="457155"/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Mandara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Giridhari</a:t>
            </a:r>
            <a:endParaRPr lang="en-US" sz="28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Om Jaya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Jagadheesa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Harey</a:t>
            </a:r>
            <a:endParaRPr lang="en-US" sz="28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0" name="AutoShape 2"/>
          <p:cNvSpPr/>
          <p:nvPr/>
        </p:nvSpPr>
        <p:spPr>
          <a:xfrm>
            <a:off x="3081" y="4431971"/>
            <a:ext cx="9102211" cy="1021712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i="1" kern="0" dirty="0">
                <a:solidFill>
                  <a:srgbClr val="EA7600"/>
                </a:solidFill>
                <a:ea typeface="Arial"/>
                <a:cs typeface="Arial"/>
                <a:sym typeface="Arial"/>
              </a:rPr>
              <a:t>O Splendorous One! O Lord of Lords -- Lord Sai! Thy Form is </a:t>
            </a:r>
            <a:r>
              <a:rPr lang="en-US" i="1" kern="0" dirty="0" err="1">
                <a:solidFill>
                  <a:srgbClr val="EA7600"/>
                </a:solidFill>
                <a:ea typeface="Arial"/>
                <a:cs typeface="Arial"/>
                <a:sym typeface="Arial"/>
              </a:rPr>
              <a:t>Pranava</a:t>
            </a:r>
            <a:r>
              <a:rPr lang="en-US" i="1" kern="0" dirty="0">
                <a:solidFill>
                  <a:srgbClr val="EA7600"/>
                </a:solidFill>
                <a:ea typeface="Arial"/>
                <a:cs typeface="Arial"/>
                <a:sym typeface="Arial"/>
              </a:rPr>
              <a:t>. We pray Thee to accept the auspicious waving of flame of light (signifying the removal of ignorance). Victory to Thee, O Lord of Universe, Resident of </a:t>
            </a:r>
            <a:r>
              <a:rPr lang="en-US" i="1" kern="0" dirty="0" err="1">
                <a:solidFill>
                  <a:srgbClr val="EA7600"/>
                </a:solidFill>
                <a:ea typeface="Arial"/>
                <a:cs typeface="Arial"/>
                <a:sym typeface="Arial"/>
              </a:rPr>
              <a:t>Mandhar</a:t>
            </a:r>
            <a:r>
              <a:rPr lang="en-US" i="1" kern="0" dirty="0">
                <a:solidFill>
                  <a:srgbClr val="EA7600"/>
                </a:solidFill>
                <a:ea typeface="Arial"/>
                <a:cs typeface="Arial"/>
                <a:sym typeface="Arial"/>
              </a:rPr>
              <a:t> mountain - Lord </a:t>
            </a:r>
            <a:r>
              <a:rPr lang="en-US" i="1" kern="0" dirty="0" err="1">
                <a:solidFill>
                  <a:srgbClr val="EA7600"/>
                </a:solidFill>
                <a:ea typeface="Arial"/>
                <a:cs typeface="Arial"/>
                <a:sym typeface="Arial"/>
              </a:rPr>
              <a:t>Giridhari</a:t>
            </a:r>
            <a:r>
              <a:rPr lang="en-US" i="1" kern="0" dirty="0">
                <a:solidFill>
                  <a:srgbClr val="EA7600"/>
                </a:solidFill>
                <a:ea typeface="Arial"/>
                <a:cs typeface="Arial"/>
                <a:sym typeface="Arial"/>
              </a:rPr>
              <a:t>.</a:t>
            </a:r>
          </a:p>
        </p:txBody>
      </p:sp>
      <p:sp>
        <p:nvSpPr>
          <p:cNvPr id="12" name="AutoShape 3">
            <a:extLst>
              <a:ext uri="{FF2B5EF4-FFF2-40B4-BE49-F238E27FC236}">
                <a16:creationId xmlns:a16="http://schemas.microsoft.com/office/drawing/2014/main" xmlns="" id="{6DA1094A-D7E7-544B-ADAF-2CA780286D4B}"/>
              </a:ext>
            </a:extLst>
          </p:cNvPr>
          <p:cNvSpPr/>
          <p:nvPr/>
        </p:nvSpPr>
        <p:spPr>
          <a:xfrm>
            <a:off x="-26639" y="405818"/>
            <a:ext cx="9161650" cy="400051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sz="2400" b="1" i="1" kern="0" dirty="0">
                <a:solidFill>
                  <a:schemeClr val="tx1">
                    <a:lumMod val="50000"/>
                    <a:lumOff val="50000"/>
                  </a:schemeClr>
                </a:solidFill>
                <a:ea typeface="Arial"/>
                <a:cs typeface="Arial"/>
                <a:sym typeface="Arial"/>
              </a:rPr>
              <a:t>Unison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ACB67D9D-84C7-394D-B4B7-FCA87E592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905"/>
            <a:ext cx="1516522" cy="15270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639" y="0"/>
            <a:ext cx="1726017" cy="165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112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5"/>
          <p:cNvSpPr/>
          <p:nvPr/>
        </p:nvSpPr>
        <p:spPr>
          <a:xfrm>
            <a:off x="997529" y="5584896"/>
            <a:ext cx="7113316" cy="532589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b="1" i="1" kern="0" dirty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Next: Sacred Holy And Supreme is Baba’s </a:t>
            </a:r>
            <a:r>
              <a:rPr lang="en-US" b="1" i="1" kern="0" dirty="0" err="1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Vibhuti</a:t>
            </a:r>
            <a:endParaRPr lang="en-US" b="1" i="1" kern="0" dirty="0">
              <a:solidFill>
                <a:schemeClr val="bg1">
                  <a:lumMod val="50000"/>
                </a:schemeClr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7" name="AutoShape 5"/>
          <p:cNvSpPr/>
          <p:nvPr/>
        </p:nvSpPr>
        <p:spPr>
          <a:xfrm>
            <a:off x="-17650" y="5468167"/>
            <a:ext cx="1087693" cy="532589"/>
          </a:xfrm>
          <a:prstGeom prst="rect">
            <a:avLst/>
          </a:prstGeom>
        </p:spPr>
        <p:txBody>
          <a:bodyPr/>
          <a:lstStyle/>
          <a:p>
            <a:pPr algn="r" defTabSz="457155"/>
            <a:endParaRPr lang="en-US" b="1" i="1" kern="0" dirty="0">
              <a:solidFill>
                <a:schemeClr val="bg1">
                  <a:lumMod val="50000"/>
                </a:schemeClr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3" name="AutoShape 1"/>
          <p:cNvSpPr/>
          <p:nvPr/>
        </p:nvSpPr>
        <p:spPr>
          <a:xfrm>
            <a:off x="18035" y="1942314"/>
            <a:ext cx="9102212" cy="2517313"/>
          </a:xfrm>
          <a:prstGeom prst="rect">
            <a:avLst/>
          </a:prstGeom>
          <a:noFill/>
        </p:spPr>
        <p:txBody>
          <a:bodyPr anchor="ctr"/>
          <a:lstStyle/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Narayana Narayana Om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Sathya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Narayana </a:t>
            </a: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Narayana Narayana Om </a:t>
            </a: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Narayana Narayana Om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Sathya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(x2)</a:t>
            </a: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Narayana Narayana Om</a:t>
            </a: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Om Jaya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Sathguru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Devaa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(x3)</a:t>
            </a:r>
          </a:p>
          <a:p>
            <a:pPr algn="ctr" defTabSz="457155"/>
            <a:endParaRPr lang="en-US" sz="28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Om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Shanthi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Shanthi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Shantihi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!</a:t>
            </a:r>
          </a:p>
        </p:txBody>
      </p:sp>
      <p:sp>
        <p:nvSpPr>
          <p:cNvPr id="10" name="AutoShape 2"/>
          <p:cNvSpPr/>
          <p:nvPr/>
        </p:nvSpPr>
        <p:spPr>
          <a:xfrm>
            <a:off x="3081" y="4891436"/>
            <a:ext cx="9102211" cy="576730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i="1" kern="0" dirty="0">
                <a:solidFill>
                  <a:srgbClr val="EA7600"/>
                </a:solidFill>
                <a:ea typeface="Arial"/>
                <a:cs typeface="Arial"/>
                <a:sym typeface="Arial"/>
              </a:rPr>
              <a:t>Chant the name of Lord </a:t>
            </a:r>
            <a:r>
              <a:rPr lang="en-US" i="1" kern="0" dirty="0" err="1">
                <a:solidFill>
                  <a:srgbClr val="EA7600"/>
                </a:solidFill>
                <a:ea typeface="Arial"/>
                <a:cs typeface="Arial"/>
                <a:sym typeface="Arial"/>
              </a:rPr>
              <a:t>Sathya</a:t>
            </a:r>
            <a:r>
              <a:rPr lang="en-US" i="1" kern="0" dirty="0">
                <a:solidFill>
                  <a:srgbClr val="EA7600"/>
                </a:solidFill>
                <a:ea typeface="Arial"/>
                <a:cs typeface="Arial"/>
                <a:sym typeface="Arial"/>
              </a:rPr>
              <a:t> Sai Narayana, Whose Form is </a:t>
            </a:r>
            <a:r>
              <a:rPr lang="en-US" i="1" kern="0" dirty="0" err="1">
                <a:solidFill>
                  <a:srgbClr val="EA7600"/>
                </a:solidFill>
                <a:ea typeface="Arial"/>
                <a:cs typeface="Arial"/>
                <a:sym typeface="Arial"/>
              </a:rPr>
              <a:t>Pranava</a:t>
            </a:r>
            <a:r>
              <a:rPr lang="en-US" i="1" kern="0" dirty="0">
                <a:solidFill>
                  <a:srgbClr val="EA7600"/>
                </a:solidFill>
                <a:ea typeface="Arial"/>
                <a:cs typeface="Arial"/>
                <a:sym typeface="Arial"/>
              </a:rPr>
              <a:t>. Victory to Noble Teacher and Supreme Lord Sai, </a:t>
            </a:r>
            <a:r>
              <a:rPr lang="en-US" i="1" kern="0" dirty="0" err="1">
                <a:solidFill>
                  <a:srgbClr val="EA7600"/>
                </a:solidFill>
                <a:ea typeface="Arial"/>
                <a:cs typeface="Arial"/>
                <a:sym typeface="Arial"/>
              </a:rPr>
              <a:t>Sathya</a:t>
            </a:r>
            <a:r>
              <a:rPr lang="en-US" i="1" kern="0" dirty="0">
                <a:solidFill>
                  <a:srgbClr val="EA7600"/>
                </a:solidFill>
                <a:ea typeface="Arial"/>
                <a:cs typeface="Arial"/>
                <a:sym typeface="Arial"/>
              </a:rPr>
              <a:t> Sai</a:t>
            </a:r>
          </a:p>
        </p:txBody>
      </p:sp>
      <p:sp>
        <p:nvSpPr>
          <p:cNvPr id="12" name="AutoShape 3">
            <a:extLst>
              <a:ext uri="{FF2B5EF4-FFF2-40B4-BE49-F238E27FC236}">
                <a16:creationId xmlns:a16="http://schemas.microsoft.com/office/drawing/2014/main" xmlns="" id="{E3DC1BC5-14DE-3043-8E89-6EE19AF775F9}"/>
              </a:ext>
            </a:extLst>
          </p:cNvPr>
          <p:cNvSpPr/>
          <p:nvPr/>
        </p:nvSpPr>
        <p:spPr>
          <a:xfrm>
            <a:off x="-26639" y="405818"/>
            <a:ext cx="9161650" cy="400051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sz="2400" b="1" i="1" kern="0" dirty="0">
                <a:solidFill>
                  <a:schemeClr val="tx1">
                    <a:lumMod val="50000"/>
                    <a:lumOff val="50000"/>
                  </a:schemeClr>
                </a:solidFill>
                <a:ea typeface="Arial"/>
                <a:cs typeface="Arial"/>
                <a:sym typeface="Arial"/>
              </a:rPr>
              <a:t>Unison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254520DC-72D9-2A40-846C-43682ACA5E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905"/>
            <a:ext cx="1516522" cy="15270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639" y="0"/>
            <a:ext cx="1726017" cy="165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951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5"/>
          <p:cNvSpPr/>
          <p:nvPr/>
        </p:nvSpPr>
        <p:spPr>
          <a:xfrm>
            <a:off x="997529" y="5584896"/>
            <a:ext cx="7113316" cy="532589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b="1" i="1" kern="0" dirty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Next: Divine Guiding Principle</a:t>
            </a:r>
          </a:p>
        </p:txBody>
      </p:sp>
      <p:sp>
        <p:nvSpPr>
          <p:cNvPr id="27" name="AutoShape 5"/>
          <p:cNvSpPr/>
          <p:nvPr/>
        </p:nvSpPr>
        <p:spPr>
          <a:xfrm>
            <a:off x="-17650" y="5468167"/>
            <a:ext cx="1087693" cy="532589"/>
          </a:xfrm>
          <a:prstGeom prst="rect">
            <a:avLst/>
          </a:prstGeom>
        </p:spPr>
        <p:txBody>
          <a:bodyPr/>
          <a:lstStyle/>
          <a:p>
            <a:pPr algn="r" defTabSz="457155"/>
            <a:endParaRPr lang="en-US" b="1" i="1" kern="0" dirty="0">
              <a:solidFill>
                <a:schemeClr val="bg1">
                  <a:lumMod val="50000"/>
                </a:schemeClr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3" name="AutoShape 1"/>
          <p:cNvSpPr/>
          <p:nvPr/>
        </p:nvSpPr>
        <p:spPr>
          <a:xfrm>
            <a:off x="-18372" y="2379991"/>
            <a:ext cx="9102212" cy="2517313"/>
          </a:xfrm>
          <a:prstGeom prst="rect">
            <a:avLst/>
          </a:prstGeom>
          <a:noFill/>
        </p:spPr>
        <p:txBody>
          <a:bodyPr anchor="ctr"/>
          <a:lstStyle/>
          <a:p>
            <a:pPr algn="ctr" defTabSz="457155"/>
            <a:endParaRPr lang="en-US" sz="28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  <a:p>
            <a:pPr algn="ctr" defTabSz="457155"/>
            <a:endParaRPr lang="en-US" sz="28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Sacred, holy and Supreme is Baba’s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vibhuti</a:t>
            </a:r>
            <a:endParaRPr lang="en-US" sz="28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Pouring forth in brilliant stream – this play of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vibhuti</a:t>
            </a:r>
            <a:endParaRPr lang="en-US" sz="28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So auspicious is its might, it grants liberation</a:t>
            </a: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Baba’s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vibhuti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– its power protects me.</a:t>
            </a:r>
          </a:p>
          <a:p>
            <a:pPr algn="ctr" defTabSz="457155"/>
            <a:r>
              <a:rPr lang="en-US" sz="2800" b="1" kern="0" dirty="0" err="1">
                <a:solidFill>
                  <a:srgbClr val="EA7600"/>
                </a:solidFill>
                <a:ea typeface="Arial"/>
                <a:cs typeface="Arial"/>
                <a:sym typeface="Arial"/>
              </a:rPr>
              <a:t>Paramam</a:t>
            </a:r>
            <a:r>
              <a:rPr lang="en-US" sz="2800" b="1" kern="0" dirty="0">
                <a:solidFill>
                  <a:srgbClr val="EA76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EA7600"/>
                </a:solidFill>
                <a:ea typeface="Arial"/>
                <a:cs typeface="Arial"/>
                <a:sym typeface="Arial"/>
              </a:rPr>
              <a:t>Pavithram</a:t>
            </a:r>
            <a:r>
              <a:rPr lang="en-US" sz="2800" b="1" kern="0" dirty="0">
                <a:solidFill>
                  <a:srgbClr val="EA7600"/>
                </a:solidFill>
                <a:ea typeface="Arial"/>
                <a:cs typeface="Arial"/>
                <a:sym typeface="Arial"/>
              </a:rPr>
              <a:t> Baba </a:t>
            </a:r>
            <a:r>
              <a:rPr lang="en-US" sz="2800" b="1" kern="0" dirty="0" err="1">
                <a:solidFill>
                  <a:srgbClr val="EA7600"/>
                </a:solidFill>
                <a:ea typeface="Arial"/>
                <a:cs typeface="Arial"/>
                <a:sym typeface="Arial"/>
              </a:rPr>
              <a:t>Vibhuthim</a:t>
            </a:r>
            <a:r>
              <a:rPr lang="en-US" sz="2800" b="1" kern="0" dirty="0">
                <a:solidFill>
                  <a:srgbClr val="EA7600"/>
                </a:solidFill>
                <a:ea typeface="Arial"/>
                <a:cs typeface="Arial"/>
                <a:sym typeface="Arial"/>
              </a:rPr>
              <a:t>    </a:t>
            </a:r>
          </a:p>
          <a:p>
            <a:pPr algn="ctr" defTabSz="457155"/>
            <a:r>
              <a:rPr lang="en-US" sz="2800" b="1" kern="0" dirty="0" err="1">
                <a:solidFill>
                  <a:srgbClr val="EA7600"/>
                </a:solidFill>
                <a:ea typeface="Arial"/>
                <a:cs typeface="Arial"/>
                <a:sym typeface="Arial"/>
              </a:rPr>
              <a:t>Paramam</a:t>
            </a:r>
            <a:r>
              <a:rPr lang="en-US" sz="2800" b="1" kern="0" dirty="0">
                <a:solidFill>
                  <a:srgbClr val="EA76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EA7600"/>
                </a:solidFill>
                <a:ea typeface="Arial"/>
                <a:cs typeface="Arial"/>
                <a:sym typeface="Arial"/>
              </a:rPr>
              <a:t>Vichithram</a:t>
            </a:r>
            <a:r>
              <a:rPr lang="en-US" sz="2800" b="1" kern="0" dirty="0">
                <a:solidFill>
                  <a:srgbClr val="EA76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EA7600"/>
                </a:solidFill>
                <a:ea typeface="Arial"/>
                <a:cs typeface="Arial"/>
                <a:sym typeface="Arial"/>
              </a:rPr>
              <a:t>Leela</a:t>
            </a:r>
            <a:r>
              <a:rPr lang="en-US" sz="2800" b="1" kern="0" dirty="0">
                <a:solidFill>
                  <a:srgbClr val="EA76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EA7600"/>
                </a:solidFill>
                <a:ea typeface="Arial"/>
                <a:cs typeface="Arial"/>
                <a:sym typeface="Arial"/>
              </a:rPr>
              <a:t>Vibhuthim</a:t>
            </a:r>
            <a:r>
              <a:rPr lang="en-US" sz="2800" b="1" kern="0" dirty="0">
                <a:solidFill>
                  <a:srgbClr val="EA7600"/>
                </a:solidFill>
                <a:ea typeface="Arial"/>
                <a:cs typeface="Arial"/>
                <a:sym typeface="Arial"/>
              </a:rPr>
              <a:t> </a:t>
            </a:r>
          </a:p>
          <a:p>
            <a:pPr algn="ctr" defTabSz="457155"/>
            <a:r>
              <a:rPr lang="en-US" sz="2800" b="1" kern="0" dirty="0" err="1">
                <a:solidFill>
                  <a:srgbClr val="EA7600"/>
                </a:solidFill>
                <a:ea typeface="Arial"/>
                <a:cs typeface="Arial"/>
                <a:sym typeface="Arial"/>
              </a:rPr>
              <a:t>Paramaartha</a:t>
            </a:r>
            <a:r>
              <a:rPr lang="en-US" sz="2800" b="1" kern="0" dirty="0">
                <a:solidFill>
                  <a:srgbClr val="EA76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EA7600"/>
                </a:solidFill>
                <a:ea typeface="Arial"/>
                <a:cs typeface="Arial"/>
                <a:sym typeface="Arial"/>
              </a:rPr>
              <a:t>Ishtaartha</a:t>
            </a:r>
            <a:r>
              <a:rPr lang="en-US" sz="2800" b="1" kern="0" dirty="0">
                <a:solidFill>
                  <a:srgbClr val="EA7600"/>
                </a:solidFill>
                <a:ea typeface="Arial"/>
                <a:cs typeface="Arial"/>
                <a:sym typeface="Arial"/>
              </a:rPr>
              <a:t> Moksha </a:t>
            </a:r>
            <a:r>
              <a:rPr lang="en-US" sz="2800" b="1" kern="0" dirty="0" err="1">
                <a:solidFill>
                  <a:srgbClr val="EA7600"/>
                </a:solidFill>
                <a:ea typeface="Arial"/>
                <a:cs typeface="Arial"/>
                <a:sym typeface="Arial"/>
              </a:rPr>
              <a:t>Pradhaatham</a:t>
            </a:r>
            <a:r>
              <a:rPr lang="en-US" sz="2800" b="1" kern="0" dirty="0">
                <a:solidFill>
                  <a:srgbClr val="EA7600"/>
                </a:solidFill>
                <a:ea typeface="Arial"/>
                <a:cs typeface="Arial"/>
                <a:sym typeface="Arial"/>
              </a:rPr>
              <a:t> </a:t>
            </a:r>
          </a:p>
          <a:p>
            <a:pPr algn="ctr" defTabSz="457155"/>
            <a:r>
              <a:rPr lang="en-US" sz="2800" b="1" kern="0" dirty="0">
                <a:solidFill>
                  <a:srgbClr val="EA7600"/>
                </a:solidFill>
                <a:ea typeface="Arial"/>
                <a:cs typeface="Arial"/>
                <a:sym typeface="Arial"/>
              </a:rPr>
              <a:t>Baba </a:t>
            </a:r>
            <a:r>
              <a:rPr lang="en-US" sz="2800" b="1" kern="0" dirty="0" err="1">
                <a:solidFill>
                  <a:srgbClr val="EA7600"/>
                </a:solidFill>
                <a:ea typeface="Arial"/>
                <a:cs typeface="Arial"/>
                <a:sym typeface="Arial"/>
              </a:rPr>
              <a:t>Vibhuthim</a:t>
            </a:r>
            <a:r>
              <a:rPr lang="en-US" sz="2800" b="1" kern="0" dirty="0">
                <a:solidFill>
                  <a:srgbClr val="EA76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EA7600"/>
                </a:solidFill>
                <a:ea typeface="Arial"/>
                <a:cs typeface="Arial"/>
                <a:sym typeface="Arial"/>
              </a:rPr>
              <a:t>Idhamasrayami</a:t>
            </a:r>
            <a:endParaRPr lang="en-US" sz="2800" b="1" kern="0" dirty="0">
              <a:solidFill>
                <a:srgbClr val="EA7600"/>
              </a:solidFill>
              <a:ea typeface="Arial"/>
              <a:cs typeface="Arial"/>
              <a:sym typeface="Arial"/>
            </a:endParaRPr>
          </a:p>
          <a:p>
            <a:pPr algn="ctr" defTabSz="457155"/>
            <a:endParaRPr lang="en-US" sz="28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xmlns="" id="{EB2E7D98-85F0-474A-978A-BFDB0D85D20D}"/>
              </a:ext>
            </a:extLst>
          </p:cNvPr>
          <p:cNvSpPr/>
          <p:nvPr/>
        </p:nvSpPr>
        <p:spPr>
          <a:xfrm>
            <a:off x="-26639" y="405818"/>
            <a:ext cx="9161650" cy="400051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sz="2400" b="1" i="1" kern="0" dirty="0">
                <a:solidFill>
                  <a:schemeClr val="tx1">
                    <a:lumMod val="50000"/>
                    <a:lumOff val="50000"/>
                  </a:schemeClr>
                </a:solidFill>
                <a:ea typeface="Arial"/>
                <a:cs typeface="Arial"/>
                <a:sym typeface="Arial"/>
              </a:rPr>
              <a:t>Unison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8FA708-7BD8-3847-BCBA-1329403BC5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905"/>
            <a:ext cx="1516522" cy="15270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639" y="0"/>
            <a:ext cx="1726017" cy="165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34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5"/>
          <p:cNvSpPr/>
          <p:nvPr/>
        </p:nvSpPr>
        <p:spPr>
          <a:xfrm>
            <a:off x="997528" y="6325411"/>
            <a:ext cx="7113316" cy="532589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b="1" i="1" kern="0" dirty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Next: English </a:t>
            </a:r>
            <a:r>
              <a:rPr lang="en-US" b="1" i="1" kern="0" dirty="0" err="1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Aarti</a:t>
            </a:r>
            <a:endParaRPr lang="en-US" b="1" i="1" kern="0" dirty="0">
              <a:solidFill>
                <a:schemeClr val="bg1">
                  <a:lumMod val="50000"/>
                </a:schemeClr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7" name="AutoShape 5"/>
          <p:cNvSpPr/>
          <p:nvPr/>
        </p:nvSpPr>
        <p:spPr>
          <a:xfrm>
            <a:off x="-17650" y="5468167"/>
            <a:ext cx="1087693" cy="532589"/>
          </a:xfrm>
          <a:prstGeom prst="rect">
            <a:avLst/>
          </a:prstGeom>
        </p:spPr>
        <p:txBody>
          <a:bodyPr/>
          <a:lstStyle/>
          <a:p>
            <a:pPr algn="r" defTabSz="457155"/>
            <a:endParaRPr lang="en-US" b="1" i="1" kern="0" dirty="0">
              <a:solidFill>
                <a:schemeClr val="bg1">
                  <a:lumMod val="50000"/>
                </a:schemeClr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3" name="AutoShape 1"/>
          <p:cNvSpPr/>
          <p:nvPr/>
        </p:nvSpPr>
        <p:spPr>
          <a:xfrm>
            <a:off x="18035" y="1797930"/>
            <a:ext cx="9102212" cy="2517313"/>
          </a:xfrm>
          <a:prstGeom prst="rect">
            <a:avLst/>
          </a:prstGeom>
          <a:noFill/>
        </p:spPr>
        <p:txBody>
          <a:bodyPr anchor="ctr"/>
          <a:lstStyle/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Om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Sayishwaraya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Vidmahe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</a:p>
          <a:p>
            <a:pPr algn="ctr" defTabSz="457155"/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Sathya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Devaya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Dheemahi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</a:p>
          <a:p>
            <a:pPr algn="ctr" defTabSz="457155"/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Tanna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Sarva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Prachodayaath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(x3)</a:t>
            </a: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Om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Shanthi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Shanthi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Shantihi</a:t>
            </a:r>
            <a:endParaRPr lang="en-US" sz="28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xmlns="" id="{BA9426FF-1EC0-3844-BB82-FF71FFC065EF}"/>
              </a:ext>
            </a:extLst>
          </p:cNvPr>
          <p:cNvSpPr/>
          <p:nvPr/>
        </p:nvSpPr>
        <p:spPr>
          <a:xfrm>
            <a:off x="-26639" y="405818"/>
            <a:ext cx="9161650" cy="400051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sz="2400" b="1" i="1" kern="0" dirty="0">
                <a:solidFill>
                  <a:schemeClr val="tx1">
                    <a:lumMod val="50000"/>
                    <a:lumOff val="50000"/>
                  </a:schemeClr>
                </a:solidFill>
                <a:ea typeface="Arial"/>
                <a:cs typeface="Arial"/>
                <a:sym typeface="Arial"/>
              </a:rPr>
              <a:t>Unison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70210C9-9F8C-1247-AABF-02A1C179B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905"/>
            <a:ext cx="1516522" cy="15270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639" y="0"/>
            <a:ext cx="1726017" cy="165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678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5"/>
          <p:cNvSpPr/>
          <p:nvPr/>
        </p:nvSpPr>
        <p:spPr>
          <a:xfrm>
            <a:off x="997529" y="5584896"/>
            <a:ext cx="7113316" cy="532589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b="1" i="1" kern="0" dirty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Next: With Captivating Grace and Loveliness </a:t>
            </a:r>
          </a:p>
        </p:txBody>
      </p:sp>
      <p:sp>
        <p:nvSpPr>
          <p:cNvPr id="27" name="AutoShape 5"/>
          <p:cNvSpPr/>
          <p:nvPr/>
        </p:nvSpPr>
        <p:spPr>
          <a:xfrm>
            <a:off x="-17650" y="5468167"/>
            <a:ext cx="1087693" cy="532589"/>
          </a:xfrm>
          <a:prstGeom prst="rect">
            <a:avLst/>
          </a:prstGeom>
        </p:spPr>
        <p:txBody>
          <a:bodyPr/>
          <a:lstStyle/>
          <a:p>
            <a:pPr algn="r" defTabSz="457155"/>
            <a:endParaRPr lang="en-US" b="1" i="1" kern="0" dirty="0">
              <a:solidFill>
                <a:schemeClr val="bg1">
                  <a:lumMod val="50000"/>
                </a:schemeClr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3" name="AutoShape 1"/>
          <p:cNvSpPr/>
          <p:nvPr/>
        </p:nvSpPr>
        <p:spPr>
          <a:xfrm>
            <a:off x="18035" y="1797930"/>
            <a:ext cx="9102212" cy="2517313"/>
          </a:xfrm>
          <a:prstGeom prst="rect">
            <a:avLst/>
          </a:prstGeom>
          <a:noFill/>
        </p:spPr>
        <p:txBody>
          <a:bodyPr anchor="ctr"/>
          <a:lstStyle/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All praise to You Lord of the Worlds</a:t>
            </a: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Swami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Sathya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Sai Our Lord</a:t>
            </a: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You protect devotees who cling to You</a:t>
            </a: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Show Your Mercy to us who sing to You</a:t>
            </a: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Knowing You are God in human form</a:t>
            </a: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All praise to You Lord of the Worlds</a:t>
            </a:r>
          </a:p>
        </p:txBody>
      </p:sp>
      <p:sp>
        <p:nvSpPr>
          <p:cNvPr id="12" name="AutoShape 3">
            <a:extLst>
              <a:ext uri="{FF2B5EF4-FFF2-40B4-BE49-F238E27FC236}">
                <a16:creationId xmlns:a16="http://schemas.microsoft.com/office/drawing/2014/main" xmlns="" id="{0E99783C-A8A4-FD4B-959A-29138E4354E8}"/>
              </a:ext>
            </a:extLst>
          </p:cNvPr>
          <p:cNvSpPr/>
          <p:nvPr/>
        </p:nvSpPr>
        <p:spPr>
          <a:xfrm>
            <a:off x="-26639" y="405818"/>
            <a:ext cx="9161650" cy="400051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sz="2400" b="1" i="1" kern="0" dirty="0">
                <a:solidFill>
                  <a:schemeClr val="tx1">
                    <a:lumMod val="50000"/>
                    <a:lumOff val="50000"/>
                  </a:schemeClr>
                </a:solidFill>
                <a:ea typeface="Arial"/>
                <a:cs typeface="Arial"/>
                <a:sym typeface="Arial"/>
              </a:rPr>
              <a:t>Unison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AF9BBCED-8D82-8749-96B0-EB07E1092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905"/>
            <a:ext cx="1516522" cy="15270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639" y="0"/>
            <a:ext cx="1726017" cy="165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636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5"/>
          <p:cNvSpPr/>
          <p:nvPr/>
        </p:nvSpPr>
        <p:spPr>
          <a:xfrm>
            <a:off x="997529" y="5584896"/>
            <a:ext cx="7113316" cy="532589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b="1" i="1" kern="0" dirty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Next: Mother Father Teacher and Lord</a:t>
            </a:r>
          </a:p>
        </p:txBody>
      </p:sp>
      <p:sp>
        <p:nvSpPr>
          <p:cNvPr id="27" name="AutoShape 5"/>
          <p:cNvSpPr/>
          <p:nvPr/>
        </p:nvSpPr>
        <p:spPr>
          <a:xfrm>
            <a:off x="-17650" y="5468167"/>
            <a:ext cx="1087693" cy="532589"/>
          </a:xfrm>
          <a:prstGeom prst="rect">
            <a:avLst/>
          </a:prstGeom>
        </p:spPr>
        <p:txBody>
          <a:bodyPr/>
          <a:lstStyle/>
          <a:p>
            <a:pPr algn="r" defTabSz="457155"/>
            <a:endParaRPr lang="en-US" b="1" i="1" kern="0" dirty="0">
              <a:solidFill>
                <a:schemeClr val="bg1">
                  <a:lumMod val="50000"/>
                </a:schemeClr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3" name="AutoShape 1"/>
          <p:cNvSpPr/>
          <p:nvPr/>
        </p:nvSpPr>
        <p:spPr>
          <a:xfrm>
            <a:off x="18035" y="1797930"/>
            <a:ext cx="9102212" cy="2517313"/>
          </a:xfrm>
          <a:prstGeom prst="rect">
            <a:avLst/>
          </a:prstGeom>
          <a:noFill/>
        </p:spPr>
        <p:txBody>
          <a:bodyPr anchor="ctr"/>
          <a:lstStyle/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With captivating grace and loveliness</a:t>
            </a: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You do everything to bring us happiness</a:t>
            </a: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You're aware of all through infinite consciousness</a:t>
            </a: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You are Master of every living thing</a:t>
            </a: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For devotees You're wish-fulfilling</a:t>
            </a: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Helping us when we are in distress</a:t>
            </a: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All praise to You Lord of the Worlds</a:t>
            </a:r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xmlns="" id="{2428BBDB-E839-044D-8F0F-6F5A68DCC184}"/>
              </a:ext>
            </a:extLst>
          </p:cNvPr>
          <p:cNvSpPr/>
          <p:nvPr/>
        </p:nvSpPr>
        <p:spPr>
          <a:xfrm>
            <a:off x="-26639" y="405818"/>
            <a:ext cx="9161650" cy="400051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sz="2400" b="1" i="1" kern="0" dirty="0">
                <a:solidFill>
                  <a:schemeClr val="tx1">
                    <a:lumMod val="50000"/>
                    <a:lumOff val="50000"/>
                  </a:schemeClr>
                </a:solidFill>
                <a:ea typeface="Arial"/>
                <a:cs typeface="Arial"/>
                <a:sym typeface="Arial"/>
              </a:rPr>
              <a:t>Unison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0907FA9-D206-1848-B899-A668C293E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905"/>
            <a:ext cx="1516522" cy="15270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639" y="0"/>
            <a:ext cx="1726017" cy="165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8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5"/>
          <p:cNvSpPr/>
          <p:nvPr/>
        </p:nvSpPr>
        <p:spPr>
          <a:xfrm>
            <a:off x="997529" y="5584896"/>
            <a:ext cx="7113316" cy="532589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b="1" i="1" kern="0" dirty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Next: You are the word of God Pure and Bright</a:t>
            </a:r>
          </a:p>
        </p:txBody>
      </p:sp>
      <p:sp>
        <p:nvSpPr>
          <p:cNvPr id="27" name="AutoShape 5"/>
          <p:cNvSpPr/>
          <p:nvPr/>
        </p:nvSpPr>
        <p:spPr>
          <a:xfrm>
            <a:off x="-17650" y="5468167"/>
            <a:ext cx="1087693" cy="532589"/>
          </a:xfrm>
          <a:prstGeom prst="rect">
            <a:avLst/>
          </a:prstGeom>
        </p:spPr>
        <p:txBody>
          <a:bodyPr/>
          <a:lstStyle/>
          <a:p>
            <a:pPr algn="r" defTabSz="457155"/>
            <a:endParaRPr lang="en-US" b="1" i="1" kern="0" dirty="0">
              <a:solidFill>
                <a:schemeClr val="bg1">
                  <a:lumMod val="50000"/>
                </a:schemeClr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3" name="AutoShape 1"/>
          <p:cNvSpPr/>
          <p:nvPr/>
        </p:nvSpPr>
        <p:spPr>
          <a:xfrm>
            <a:off x="18035" y="1797930"/>
            <a:ext cx="9102212" cy="2517313"/>
          </a:xfrm>
          <a:prstGeom prst="rect">
            <a:avLst/>
          </a:prstGeom>
          <a:noFill/>
        </p:spPr>
        <p:txBody>
          <a:bodyPr anchor="ctr"/>
          <a:lstStyle/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Mother Father Teacher and Lord</a:t>
            </a: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You remind us there is only one not two</a:t>
            </a: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Swami there is truly no one else but You</a:t>
            </a: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Master of creation You are adored</a:t>
            </a: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People of all nations are striving toward</a:t>
            </a: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Realization of our true reward</a:t>
            </a: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Our unity with You Lord of the Worlds</a:t>
            </a:r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xmlns="" id="{C24A734A-D772-0745-BD13-79D5985EEADA}"/>
              </a:ext>
            </a:extLst>
          </p:cNvPr>
          <p:cNvSpPr/>
          <p:nvPr/>
        </p:nvSpPr>
        <p:spPr>
          <a:xfrm>
            <a:off x="-26639" y="405818"/>
            <a:ext cx="9161650" cy="400051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sz="2400" b="1" i="1" kern="0" dirty="0">
                <a:solidFill>
                  <a:schemeClr val="tx1">
                    <a:lumMod val="50000"/>
                    <a:lumOff val="50000"/>
                  </a:schemeClr>
                </a:solidFill>
                <a:ea typeface="Arial"/>
                <a:cs typeface="Arial"/>
                <a:sym typeface="Arial"/>
              </a:rPr>
              <a:t>Unison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780B568-C55A-0443-A838-BA75346410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905"/>
            <a:ext cx="1516522" cy="15270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639" y="0"/>
            <a:ext cx="1726017" cy="165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464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5"/>
          <p:cNvSpPr/>
          <p:nvPr/>
        </p:nvSpPr>
        <p:spPr>
          <a:xfrm>
            <a:off x="997529" y="5584896"/>
            <a:ext cx="7113316" cy="532589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b="1" i="1" kern="0" dirty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Next: Telugu Aarti</a:t>
            </a:r>
          </a:p>
        </p:txBody>
      </p:sp>
      <p:sp>
        <p:nvSpPr>
          <p:cNvPr id="27" name="AutoShape 5"/>
          <p:cNvSpPr/>
          <p:nvPr/>
        </p:nvSpPr>
        <p:spPr>
          <a:xfrm>
            <a:off x="-17650" y="5468167"/>
            <a:ext cx="1087693" cy="532589"/>
          </a:xfrm>
          <a:prstGeom prst="rect">
            <a:avLst/>
          </a:prstGeom>
        </p:spPr>
        <p:txBody>
          <a:bodyPr/>
          <a:lstStyle/>
          <a:p>
            <a:pPr algn="r" defTabSz="457155"/>
            <a:endParaRPr lang="en-US" b="1" i="1" kern="0" dirty="0">
              <a:solidFill>
                <a:schemeClr val="bg1">
                  <a:lumMod val="50000"/>
                </a:schemeClr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3" name="AutoShape 1"/>
          <p:cNvSpPr/>
          <p:nvPr/>
        </p:nvSpPr>
        <p:spPr>
          <a:xfrm>
            <a:off x="-195331" y="1797930"/>
            <a:ext cx="9102212" cy="2517313"/>
          </a:xfrm>
          <a:prstGeom prst="rect">
            <a:avLst/>
          </a:prstGeom>
          <a:noFill/>
        </p:spPr>
        <p:txBody>
          <a:bodyPr anchor="ctr"/>
          <a:lstStyle/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You are the Word of God pure and bright</a:t>
            </a: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The Embodiment of all that’s true and right</a:t>
            </a:r>
          </a:p>
          <a:p>
            <a:pPr algn="ctr" defTabSz="457155"/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Sathya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Sai fill our hearts with pure delight</a:t>
            </a: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Do accept our prayer and heed us</a:t>
            </a: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From darkness we can't bear please lead us</a:t>
            </a: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With your might You make our burdens light</a:t>
            </a: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All praise to You Lord of the Worlds</a:t>
            </a:r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xmlns="" id="{B2EB7784-7DC7-6C47-A14B-430BFC381525}"/>
              </a:ext>
            </a:extLst>
          </p:cNvPr>
          <p:cNvSpPr/>
          <p:nvPr/>
        </p:nvSpPr>
        <p:spPr>
          <a:xfrm>
            <a:off x="-26639" y="405818"/>
            <a:ext cx="9161650" cy="400051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sz="2400" b="1" i="1" kern="0" dirty="0">
                <a:solidFill>
                  <a:schemeClr val="tx1">
                    <a:lumMod val="50000"/>
                    <a:lumOff val="50000"/>
                  </a:schemeClr>
                </a:solidFill>
                <a:ea typeface="Arial"/>
                <a:cs typeface="Arial"/>
                <a:sym typeface="Arial"/>
              </a:rPr>
              <a:t>Unison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4D32AF5-437D-E642-9DB1-86766D123B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905"/>
            <a:ext cx="1516522" cy="15270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639" y="0"/>
            <a:ext cx="1726017" cy="165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83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5"/>
          <p:cNvSpPr/>
          <p:nvPr/>
        </p:nvSpPr>
        <p:spPr>
          <a:xfrm>
            <a:off x="997529" y="5584896"/>
            <a:ext cx="7113316" cy="532589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b="1" i="1" kern="0" dirty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Next: Shashi </a:t>
            </a:r>
            <a:r>
              <a:rPr lang="en-US" b="1" i="1" kern="0" dirty="0" err="1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Vadana</a:t>
            </a:r>
            <a:r>
              <a:rPr lang="en-US" b="1" i="1" kern="0" dirty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 </a:t>
            </a:r>
            <a:r>
              <a:rPr lang="en-US" b="1" i="1" kern="0" dirty="0" err="1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Sree</a:t>
            </a:r>
            <a:r>
              <a:rPr lang="en-US" b="1" i="1" kern="0" dirty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 Kara Swami </a:t>
            </a:r>
            <a:r>
              <a:rPr lang="en-US" b="1" i="1" kern="0" dirty="0" err="1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Sarva</a:t>
            </a:r>
            <a:r>
              <a:rPr lang="en-US" b="1" i="1" kern="0" dirty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 </a:t>
            </a:r>
            <a:r>
              <a:rPr lang="en-US" b="1" i="1" kern="0" dirty="0" err="1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Pranapathey</a:t>
            </a:r>
            <a:endParaRPr lang="en-US" b="1" i="1" kern="0" dirty="0">
              <a:solidFill>
                <a:schemeClr val="bg1">
                  <a:lumMod val="50000"/>
                </a:schemeClr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7" name="AutoShape 5"/>
          <p:cNvSpPr/>
          <p:nvPr/>
        </p:nvSpPr>
        <p:spPr>
          <a:xfrm>
            <a:off x="-17650" y="5468167"/>
            <a:ext cx="1087693" cy="532589"/>
          </a:xfrm>
          <a:prstGeom prst="rect">
            <a:avLst/>
          </a:prstGeom>
        </p:spPr>
        <p:txBody>
          <a:bodyPr/>
          <a:lstStyle/>
          <a:p>
            <a:pPr algn="r" defTabSz="457155"/>
            <a:endParaRPr lang="en-US" b="1" i="1" kern="0" dirty="0">
              <a:solidFill>
                <a:schemeClr val="bg1">
                  <a:lumMod val="50000"/>
                </a:schemeClr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3" name="AutoShape 1"/>
          <p:cNvSpPr/>
          <p:nvPr/>
        </p:nvSpPr>
        <p:spPr>
          <a:xfrm>
            <a:off x="18035" y="1870122"/>
            <a:ext cx="9102212" cy="2517313"/>
          </a:xfrm>
          <a:prstGeom prst="rect">
            <a:avLst/>
          </a:prstGeom>
          <a:noFill/>
        </p:spPr>
        <p:txBody>
          <a:bodyPr anchor="ctr"/>
          <a:lstStyle/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Om Jaya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Jagadheesa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Harey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Swami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Sathya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Sai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Harey</a:t>
            </a:r>
            <a:endParaRPr lang="en-US" sz="28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  <a:p>
            <a:pPr algn="ctr" defTabSz="457155"/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Bhaktha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Jana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Samrakshaka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(x2)</a:t>
            </a:r>
          </a:p>
          <a:p>
            <a:pPr algn="ctr" defTabSz="457155"/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Parthi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Maheshwara</a:t>
            </a:r>
            <a:endParaRPr lang="en-US" sz="28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Om Jaya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Jagadheesa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Harey</a:t>
            </a:r>
            <a:endParaRPr lang="en-US" sz="28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0" name="AutoShape 2"/>
          <p:cNvSpPr/>
          <p:nvPr/>
        </p:nvSpPr>
        <p:spPr>
          <a:xfrm>
            <a:off x="3081" y="4431971"/>
            <a:ext cx="9102211" cy="1021712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i="1" kern="0" dirty="0">
                <a:solidFill>
                  <a:srgbClr val="EA7600"/>
                </a:solidFill>
                <a:ea typeface="Arial"/>
                <a:cs typeface="Arial"/>
                <a:sym typeface="Arial"/>
              </a:rPr>
              <a:t>Victory to Lord of Universe, Lord </a:t>
            </a:r>
            <a:r>
              <a:rPr lang="en-US" i="1" kern="0" dirty="0" err="1">
                <a:solidFill>
                  <a:srgbClr val="EA7600"/>
                </a:solidFill>
                <a:ea typeface="Arial"/>
                <a:cs typeface="Arial"/>
                <a:sym typeface="Arial"/>
              </a:rPr>
              <a:t>Sathya</a:t>
            </a:r>
            <a:r>
              <a:rPr lang="en-US" i="1" kern="0" dirty="0">
                <a:solidFill>
                  <a:srgbClr val="EA7600"/>
                </a:solidFill>
                <a:ea typeface="Arial"/>
                <a:cs typeface="Arial"/>
                <a:sym typeface="Arial"/>
              </a:rPr>
              <a:t> Sai, Who destroys grief, evil, and miseries of life and Who guards and protects devotees. Victory to Lord of Lords - Lord of </a:t>
            </a:r>
            <a:r>
              <a:rPr lang="en-US" i="1" kern="0" dirty="0" err="1">
                <a:solidFill>
                  <a:srgbClr val="EA7600"/>
                </a:solidFill>
                <a:ea typeface="Arial"/>
                <a:cs typeface="Arial"/>
                <a:sym typeface="Arial"/>
              </a:rPr>
              <a:t>Parthi</a:t>
            </a:r>
            <a:endParaRPr lang="en-US" i="1" kern="0" dirty="0">
              <a:solidFill>
                <a:srgbClr val="EA76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2" name="AutoShape 3">
            <a:extLst>
              <a:ext uri="{FF2B5EF4-FFF2-40B4-BE49-F238E27FC236}">
                <a16:creationId xmlns:a16="http://schemas.microsoft.com/office/drawing/2014/main" xmlns="" id="{47BA5256-D2BB-2A41-B722-0DCB003B2F90}"/>
              </a:ext>
            </a:extLst>
          </p:cNvPr>
          <p:cNvSpPr/>
          <p:nvPr/>
        </p:nvSpPr>
        <p:spPr>
          <a:xfrm>
            <a:off x="-26639" y="405818"/>
            <a:ext cx="9161650" cy="400051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sz="2400" b="1" i="1" kern="0" dirty="0">
                <a:solidFill>
                  <a:schemeClr val="tx1">
                    <a:lumMod val="50000"/>
                    <a:lumOff val="50000"/>
                  </a:schemeClr>
                </a:solidFill>
                <a:ea typeface="Arial"/>
                <a:cs typeface="Arial"/>
                <a:sym typeface="Arial"/>
              </a:rPr>
              <a:t>Unison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40E66131-109A-8B47-A71F-43A77BAB0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905"/>
            <a:ext cx="1516522" cy="15270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639" y="0"/>
            <a:ext cx="1726017" cy="165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4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5"/>
          <p:cNvSpPr/>
          <p:nvPr/>
        </p:nvSpPr>
        <p:spPr>
          <a:xfrm>
            <a:off x="997529" y="5584896"/>
            <a:ext cx="7113316" cy="532589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b="1" i="1" kern="0" dirty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Next: </a:t>
            </a:r>
            <a:r>
              <a:rPr lang="en-US" b="1" i="1" kern="0" dirty="0" err="1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Maata</a:t>
            </a:r>
            <a:r>
              <a:rPr lang="en-US" b="1" i="1" kern="0" dirty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 Pita Guru </a:t>
            </a:r>
            <a:r>
              <a:rPr lang="en-US" b="1" i="1" kern="0" dirty="0" err="1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Daivamu</a:t>
            </a:r>
            <a:r>
              <a:rPr lang="en-US" b="1" i="1" kern="0" dirty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 Mari </a:t>
            </a:r>
            <a:r>
              <a:rPr lang="en-US" b="1" i="1" kern="0" dirty="0" err="1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Antayu</a:t>
            </a:r>
            <a:r>
              <a:rPr lang="en-US" b="1" i="1" kern="0" dirty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 </a:t>
            </a:r>
            <a:r>
              <a:rPr lang="en-US" b="1" i="1" kern="0" dirty="0" err="1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Neeve</a:t>
            </a:r>
            <a:endParaRPr lang="en-US" b="1" i="1" kern="0" dirty="0">
              <a:solidFill>
                <a:schemeClr val="bg1">
                  <a:lumMod val="50000"/>
                </a:schemeClr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7" name="AutoShape 5"/>
          <p:cNvSpPr/>
          <p:nvPr/>
        </p:nvSpPr>
        <p:spPr>
          <a:xfrm>
            <a:off x="-17650" y="5468167"/>
            <a:ext cx="1087693" cy="532589"/>
          </a:xfrm>
          <a:prstGeom prst="rect">
            <a:avLst/>
          </a:prstGeom>
        </p:spPr>
        <p:txBody>
          <a:bodyPr/>
          <a:lstStyle/>
          <a:p>
            <a:pPr algn="r" defTabSz="457155"/>
            <a:endParaRPr lang="en-US" b="1" i="1" kern="0" dirty="0">
              <a:solidFill>
                <a:schemeClr val="bg1">
                  <a:lumMod val="50000"/>
                </a:schemeClr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3" name="AutoShape 1"/>
          <p:cNvSpPr/>
          <p:nvPr/>
        </p:nvSpPr>
        <p:spPr>
          <a:xfrm>
            <a:off x="18035" y="2170912"/>
            <a:ext cx="9102212" cy="2517313"/>
          </a:xfrm>
          <a:prstGeom prst="rect">
            <a:avLst/>
          </a:prstGeom>
          <a:noFill/>
        </p:spPr>
        <p:txBody>
          <a:bodyPr anchor="ctr"/>
          <a:lstStyle/>
          <a:p>
            <a:pPr algn="ctr" defTabSz="457155"/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Sashi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Vadhana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Sree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Karaa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Sarva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Praana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Pathey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,</a:t>
            </a: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Swami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Sarva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Praana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Pathey</a:t>
            </a:r>
            <a:endParaRPr lang="en-US" sz="28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  <a:p>
            <a:pPr algn="ctr" defTabSz="457155"/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Aasritha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Kalpa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Latheeka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(x2)</a:t>
            </a: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Aapadh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Baandhavaa</a:t>
            </a:r>
            <a:endParaRPr lang="en-US" sz="28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Om Jaya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Jagadheesa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Harey</a:t>
            </a:r>
            <a:endParaRPr lang="en-US" sz="28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0" name="AutoShape 2"/>
          <p:cNvSpPr/>
          <p:nvPr/>
        </p:nvSpPr>
        <p:spPr>
          <a:xfrm>
            <a:off x="3081" y="4431971"/>
            <a:ext cx="9102211" cy="1021712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i="1" kern="0" dirty="0">
                <a:solidFill>
                  <a:srgbClr val="EA7600"/>
                </a:solidFill>
                <a:ea typeface="Arial"/>
                <a:cs typeface="Arial"/>
                <a:sym typeface="Arial"/>
              </a:rPr>
              <a:t>O Graceful and Charming as a full moon! O Auspicious One! O Lord Sai! Thou art the Indweller and life-force of all Beings; the wish-fulfilling divine creeper to those who have surrendered to Thee; and kinsman, protector, and friend in times of distress and calamities. Victory to Lord of Universe.</a:t>
            </a:r>
          </a:p>
        </p:txBody>
      </p:sp>
      <p:sp>
        <p:nvSpPr>
          <p:cNvPr id="12" name="AutoShape 3">
            <a:extLst>
              <a:ext uri="{FF2B5EF4-FFF2-40B4-BE49-F238E27FC236}">
                <a16:creationId xmlns:a16="http://schemas.microsoft.com/office/drawing/2014/main" xmlns="" id="{F81CA758-6363-C241-AAAC-5AD4A165FB80}"/>
              </a:ext>
            </a:extLst>
          </p:cNvPr>
          <p:cNvSpPr/>
          <p:nvPr/>
        </p:nvSpPr>
        <p:spPr>
          <a:xfrm>
            <a:off x="-26639" y="405818"/>
            <a:ext cx="9161650" cy="400051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sz="2400" b="1" i="1" kern="0" dirty="0">
                <a:solidFill>
                  <a:schemeClr val="tx1">
                    <a:lumMod val="50000"/>
                    <a:lumOff val="50000"/>
                  </a:schemeClr>
                </a:solidFill>
                <a:ea typeface="Arial"/>
                <a:cs typeface="Arial"/>
                <a:sym typeface="Arial"/>
              </a:rPr>
              <a:t>Unison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78479DF-D667-D04E-BB19-BDEB9334AF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905"/>
            <a:ext cx="1516522" cy="15270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639" y="0"/>
            <a:ext cx="1726017" cy="165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079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5"/>
          <p:cNvSpPr/>
          <p:nvPr/>
        </p:nvSpPr>
        <p:spPr>
          <a:xfrm>
            <a:off x="997529" y="5584896"/>
            <a:ext cx="7113316" cy="532589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b="1" i="1" kern="0" dirty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Next: </a:t>
            </a:r>
            <a:r>
              <a:rPr lang="en-US" b="1" i="1" kern="0" dirty="0" err="1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Omkaara</a:t>
            </a:r>
            <a:r>
              <a:rPr lang="en-US" b="1" i="1" kern="0" dirty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 </a:t>
            </a:r>
            <a:r>
              <a:rPr lang="en-US" b="1" i="1" kern="0" dirty="0" err="1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Roopa</a:t>
            </a:r>
            <a:r>
              <a:rPr lang="en-US" b="1" i="1" kern="0" dirty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 </a:t>
            </a:r>
            <a:r>
              <a:rPr lang="en-US" b="1" i="1" kern="0" dirty="0" err="1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Ojaswi</a:t>
            </a:r>
            <a:r>
              <a:rPr lang="en-US" b="1" i="1" kern="0" dirty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, Om Sai </a:t>
            </a:r>
            <a:r>
              <a:rPr lang="en-US" b="1" i="1" kern="0" dirty="0" err="1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Mahadeva</a:t>
            </a:r>
            <a:endParaRPr lang="en-US" b="1" i="1" kern="0" dirty="0">
              <a:solidFill>
                <a:schemeClr val="bg1">
                  <a:lumMod val="50000"/>
                </a:schemeClr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7" name="AutoShape 5"/>
          <p:cNvSpPr/>
          <p:nvPr/>
        </p:nvSpPr>
        <p:spPr>
          <a:xfrm>
            <a:off x="-17650" y="5468167"/>
            <a:ext cx="1087693" cy="532589"/>
          </a:xfrm>
          <a:prstGeom prst="rect">
            <a:avLst/>
          </a:prstGeom>
        </p:spPr>
        <p:txBody>
          <a:bodyPr/>
          <a:lstStyle/>
          <a:p>
            <a:pPr algn="r" defTabSz="457155"/>
            <a:endParaRPr lang="en-US" b="1" i="1" kern="0" dirty="0">
              <a:solidFill>
                <a:schemeClr val="bg1">
                  <a:lumMod val="50000"/>
                </a:schemeClr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3" name="AutoShape 1"/>
          <p:cNvSpPr/>
          <p:nvPr/>
        </p:nvSpPr>
        <p:spPr>
          <a:xfrm>
            <a:off x="18035" y="2146846"/>
            <a:ext cx="9102212" cy="2517313"/>
          </a:xfrm>
          <a:prstGeom prst="rect">
            <a:avLst/>
          </a:prstGeom>
          <a:noFill/>
        </p:spPr>
        <p:txBody>
          <a:bodyPr anchor="ctr"/>
          <a:lstStyle/>
          <a:p>
            <a:pPr algn="ctr" defTabSz="457155"/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Maatha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Pitha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Guru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Daivamu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Mari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Anthayu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Neevey</a:t>
            </a:r>
            <a:endParaRPr lang="en-US" sz="28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Swami Mari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Anthayu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Neevey</a:t>
            </a:r>
            <a:endParaRPr lang="en-US" sz="28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  <a:p>
            <a:pPr algn="ctr" defTabSz="457155"/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Naada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Brahma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Jaganaatha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Naada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Brahma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Jaganaatha</a:t>
            </a:r>
            <a:endParaRPr lang="en-US" sz="28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  <a:p>
            <a:pPr algn="ctr" defTabSz="457155"/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Naagendra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Shayanaa</a:t>
            </a:r>
            <a:endParaRPr lang="en-US" sz="28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Om Jaya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Jagadheesa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Harey</a:t>
            </a:r>
            <a:endParaRPr lang="en-US" sz="28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0" name="AutoShape 2"/>
          <p:cNvSpPr/>
          <p:nvPr/>
        </p:nvSpPr>
        <p:spPr>
          <a:xfrm>
            <a:off x="3081" y="4431971"/>
            <a:ext cx="9102211" cy="1021712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i="1" kern="0" dirty="0">
                <a:solidFill>
                  <a:srgbClr val="EA7600"/>
                </a:solidFill>
                <a:ea typeface="Arial"/>
                <a:cs typeface="Arial"/>
                <a:sym typeface="Arial"/>
              </a:rPr>
              <a:t>O Lord Sai! Thou art Mother, Father, noble Teacher, Supreme Divinity, and everything to us. O Lord Universe! Thou art Primeval Sound and art reclined on coiled serpent.</a:t>
            </a:r>
          </a:p>
        </p:txBody>
      </p:sp>
      <p:sp>
        <p:nvSpPr>
          <p:cNvPr id="12" name="AutoShape 3">
            <a:extLst>
              <a:ext uri="{FF2B5EF4-FFF2-40B4-BE49-F238E27FC236}">
                <a16:creationId xmlns:a16="http://schemas.microsoft.com/office/drawing/2014/main" xmlns="" id="{00670654-432F-F442-997A-A04EC4648E3A}"/>
              </a:ext>
            </a:extLst>
          </p:cNvPr>
          <p:cNvSpPr/>
          <p:nvPr/>
        </p:nvSpPr>
        <p:spPr>
          <a:xfrm>
            <a:off x="-26639" y="405818"/>
            <a:ext cx="9161650" cy="400051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sz="2400" b="1" i="1" kern="0" dirty="0">
                <a:solidFill>
                  <a:schemeClr val="tx1">
                    <a:lumMod val="50000"/>
                    <a:lumOff val="50000"/>
                  </a:schemeClr>
                </a:solidFill>
                <a:ea typeface="Arial"/>
                <a:cs typeface="Arial"/>
                <a:sym typeface="Arial"/>
              </a:rPr>
              <a:t>Unison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2E86D427-5C26-5941-8EFB-AB843D4E8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905"/>
            <a:ext cx="1516522" cy="15270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639" y="0"/>
            <a:ext cx="1726017" cy="165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662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754</Words>
  <Application>Microsoft Macintosh PowerPoint</Application>
  <PresentationFormat>On-screen Show (4:3)</PresentationFormat>
  <Paragraphs>103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Palo Alto Networks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Kanadam</dc:creator>
  <cp:lastModifiedBy>Raghu Kanadam</cp:lastModifiedBy>
  <cp:revision>55</cp:revision>
  <dcterms:created xsi:type="dcterms:W3CDTF">2015-04-30T17:31:05Z</dcterms:created>
  <dcterms:modified xsi:type="dcterms:W3CDTF">2020-01-11T21:09:29Z</dcterms:modified>
</cp:coreProperties>
</file>