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1070043" y="6519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70043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0"/>
            <a:ext cx="1785494" cy="179793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ThoughtForTheWeek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22</cp:revision>
  <dcterms:created xsi:type="dcterms:W3CDTF">2015-04-30T17:30:23Z</dcterms:created>
  <dcterms:modified xsi:type="dcterms:W3CDTF">2020-01-11T21:09:51Z</dcterms:modified>
</cp:coreProperties>
</file>