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86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8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91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0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8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8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1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4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0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17-FC88-F842-A06D-E8DBDCC8A18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3D96-D130-924B-9EDF-919BCA6D2F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2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8529" y="0"/>
            <a:ext cx="9162529" cy="6994088"/>
          </a:xfrm>
          <a:prstGeom prst="rect">
            <a:avLst/>
          </a:prstGeom>
          <a:solidFill>
            <a:srgbClr val="111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529" y="1534081"/>
            <a:ext cx="9146654" cy="3909431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ED10B"/>
                </a:solidFill>
                <a:latin typeface="Arial"/>
                <a:cs typeface="Arial"/>
              </a:rPr>
              <a:t>Bhajan</a:t>
            </a:r>
            <a:endParaRPr lang="en-US" sz="3600" dirty="0">
              <a:solidFill>
                <a:srgbClr val="FED10B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443512"/>
            <a:ext cx="9143999" cy="1072282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B3B3B3"/>
                </a:solidFill>
                <a:latin typeface="Arial"/>
                <a:cs typeface="Arial"/>
              </a:rPr>
              <a:t>Meaning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" y="60344"/>
            <a:ext cx="1418487" cy="1424252"/>
          </a:xfrm>
          <a:prstGeom prst="rect">
            <a:avLst/>
          </a:prstGeom>
        </p:spPr>
      </p:pic>
      <p:pic>
        <p:nvPicPr>
          <p:cNvPr id="7" name="Picture 6" descr="swam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81" y="32990"/>
            <a:ext cx="1333944" cy="1401109"/>
          </a:xfrm>
          <a:prstGeom prst="rect">
            <a:avLst/>
          </a:prstGeom>
        </p:spPr>
      </p:pic>
      <p:sp>
        <p:nvSpPr>
          <p:cNvPr id="8" name="AutoShape 3"/>
          <p:cNvSpPr/>
          <p:nvPr/>
        </p:nvSpPr>
        <p:spPr>
          <a:xfrm>
            <a:off x="22225" y="6545310"/>
            <a:ext cx="2994025" cy="400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</a:rPr>
              <a:t>Scale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7397750" y="6545310"/>
            <a:ext cx="1676400" cy="400050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Arial"/>
              </a:rPr>
              <a:t>NextScale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AutoShape 5"/>
          <p:cNvSpPr/>
          <p:nvPr/>
        </p:nvSpPr>
        <p:spPr>
          <a:xfrm>
            <a:off x="2063750" y="654531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Arial"/>
              </a:rPr>
              <a:t>NextBhajan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0569" y="508865"/>
            <a:ext cx="67775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Monotype Corsiva"/>
                <a:cs typeface="Monotype Corsiva"/>
              </a:rPr>
              <a:t>Shiva </a:t>
            </a:r>
            <a:r>
              <a:rPr lang="en-US" sz="2000" dirty="0">
                <a:solidFill>
                  <a:srgbClr val="FFFFFF"/>
                </a:solidFill>
                <a:latin typeface="Monotype Corsiva"/>
                <a:cs typeface="Monotype Corsiva"/>
              </a:rPr>
              <a:t>is inherent in every thought, word and deed, for He is the energy</a:t>
            </a:r>
          </a:p>
        </p:txBody>
      </p:sp>
    </p:spTree>
    <p:extLst>
      <p:ext uri="{BB962C8B-B14F-4D97-AF65-F5344CB8AC3E}">
        <p14:creationId xmlns:p14="http://schemas.microsoft.com/office/powerpoint/2010/main" val="287311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Bhajan</vt:lpstr>
    </vt:vector>
  </TitlesOfParts>
  <Company>Palo Alto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Bhajan</dc:title>
  <dc:creator>Raghu Kanadam</dc:creator>
  <cp:lastModifiedBy>Raghu Kanadam</cp:lastModifiedBy>
  <cp:revision>12</cp:revision>
  <dcterms:created xsi:type="dcterms:W3CDTF">2016-02-26T22:56:27Z</dcterms:created>
  <dcterms:modified xsi:type="dcterms:W3CDTF">2016-02-28T07:29:38Z</dcterms:modified>
</cp:coreProperties>
</file>