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2"/>
    <a:srgbClr val="003399"/>
    <a:srgbClr val="0033CC"/>
    <a:srgbClr val="0000FF"/>
    <a:srgbClr val="006699"/>
    <a:srgbClr val="0099CC"/>
    <a:srgbClr val="0062AC"/>
    <a:srgbClr val="006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9"/>
    <p:restoredTop sz="94745"/>
  </p:normalViewPr>
  <p:slideViewPr>
    <p:cSldViewPr snapToGrid="0">
      <p:cViewPr varScale="1">
        <p:scale>
          <a:sx n="102" d="100"/>
          <a:sy n="102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3315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133ABBB-5F53-7541-84FD-0FB9FCA4BE94}" type="datetimeFigureOut">
              <a:rPr lang="en-US" altLang="en-US"/>
              <a:pPr/>
              <a:t>10/20/16</a:t>
            </a:fld>
            <a:endParaRPr lang="en-US" altLang="en-US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42522F8-520A-ED43-9F7E-CD7B6F33E3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7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15362" name="Shape 75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4" name="Shape 12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9BC386B7-7206-9740-89C8-AC30EE8BA8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08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9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EBD7374F-B034-E04F-A1F7-D71F191B4C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80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BCBB21ED-0ECA-E14D-A77C-DC1EA6C3A8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76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" name="Shape 24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700AF996-59A4-7A46-BE8E-702D3FC1E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61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2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502F261C-167B-1449-A908-88104E41FB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06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" name="Shape 31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9E16C31D-E708-8344-9695-2305A946C5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3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FA74B1E0-6AEB-7C42-8350-3D0060FA59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09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6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40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AB973622-70D4-884B-9774-D3A084ADC9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74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anchor="ctr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3" name="Shape 43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CA13B09B-FBD7-4B41-9163-C7380C3735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65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D291E2C3-93E6-DE4C-B030-FB4F9B90B4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34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311150" y="592667"/>
            <a:ext cx="8521700" cy="76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charset="0"/>
            </a:endParaRPr>
          </a:p>
        </p:txBody>
      </p:sp>
      <p:sp>
        <p:nvSpPr>
          <p:cNvPr id="1028" name="Shape 8"/>
          <p:cNvSpPr txBox="1">
            <a:spLocks noGrp="1"/>
          </p:cNvSpPr>
          <p:nvPr>
            <p:ph type="sldNum" idx="12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595959"/>
                </a:solidFill>
              </a:defRPr>
            </a:lvl1pPr>
          </a:lstStyle>
          <a:p>
            <a:fld id="{CF5956BC-E808-0F4F-B59D-C4D711B5148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00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525" y="857250"/>
            <a:ext cx="9153525" cy="495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Shape 77"/>
          <p:cNvSpPr txBox="1">
            <a:spLocks noGrp="1"/>
          </p:cNvSpPr>
          <p:nvPr>
            <p:ph type="subTitle" idx="1"/>
          </p:nvPr>
        </p:nvSpPr>
        <p:spPr>
          <a:xfrm>
            <a:off x="0" y="857250"/>
            <a:ext cx="9144000" cy="469900"/>
          </a:xfrm>
          <a:solidFill>
            <a:srgbClr val="FFFFFF"/>
          </a:solidFill>
          <a:ln w="19050" cap="flat">
            <a:solidFill>
              <a:srgbClr val="FFFFFF"/>
            </a:solidFill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Tx/>
            </a:pPr>
            <a:r>
              <a:rPr lang="en-US" altLang="en-US" sz="1800" b="1" dirty="0">
                <a:solidFill>
                  <a:srgbClr val="003399"/>
                </a:solidFill>
                <a:latin typeface="Corsiva" charset="-79"/>
                <a:ea typeface="Corsiva" charset="-79"/>
                <a:cs typeface="Corsiva" charset="-79"/>
                <a:sym typeface="Corsiva" charset="-79"/>
              </a:rPr>
              <a:t>LIVING HIS MESSAGE - Prayers for Global Peace</a:t>
            </a:r>
          </a:p>
        </p:txBody>
      </p:sp>
      <p:pic>
        <p:nvPicPr>
          <p:cNvPr id="14339" name="Shape 79" descr="imageedit_6_2984767030.gi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857250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Shape 80"/>
          <p:cNvSpPr txBox="1">
            <a:spLocks noChangeArrowheads="1"/>
          </p:cNvSpPr>
          <p:nvPr/>
        </p:nvSpPr>
        <p:spPr bwMode="auto">
          <a:xfrm>
            <a:off x="133351" y="2089151"/>
            <a:ext cx="8901113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115000"/>
              </a:lnSpc>
              <a:buClr>
                <a:srgbClr val="000000"/>
              </a:buClr>
              <a:buSzPct val="46000"/>
              <a:buFont typeface="Arial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Calibri" charset="0"/>
              </a:rPr>
              <a:t>Bhajan</a:t>
            </a:r>
          </a:p>
          <a:p>
            <a:pPr eaLnBrk="1" hangingPunct="1"/>
            <a:endParaRPr lang="en-US" altLang="en-US" sz="1600">
              <a:latin typeface="Calibri" charset="0"/>
            </a:endParaRPr>
          </a:p>
        </p:txBody>
      </p:sp>
      <p:sp>
        <p:nvSpPr>
          <p:cNvPr id="14341" name="Shape 81"/>
          <p:cNvSpPr txBox="1">
            <a:spLocks noChangeArrowheads="1"/>
          </p:cNvSpPr>
          <p:nvPr/>
        </p:nvSpPr>
        <p:spPr bwMode="auto">
          <a:xfrm>
            <a:off x="482601" y="4603751"/>
            <a:ext cx="8285163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115000"/>
              </a:lnSpc>
              <a:buClr>
                <a:srgbClr val="000000"/>
              </a:buClr>
              <a:buFont typeface="Arial" charset="0"/>
              <a:buNone/>
            </a:pPr>
            <a:r>
              <a:rPr lang="en-US" altLang="en-US" i="1">
                <a:solidFill>
                  <a:srgbClr val="FFFF00"/>
                </a:solidFill>
                <a:latin typeface="Calibri" charset="0"/>
              </a:rPr>
              <a:t>Meaning</a:t>
            </a:r>
          </a:p>
        </p:txBody>
      </p:sp>
      <p:sp>
        <p:nvSpPr>
          <p:cNvPr id="14342" name="Shape 82"/>
          <p:cNvSpPr txBox="1">
            <a:spLocks noChangeArrowheads="1"/>
          </p:cNvSpPr>
          <p:nvPr/>
        </p:nvSpPr>
        <p:spPr bwMode="auto">
          <a:xfrm>
            <a:off x="3771901" y="5662614"/>
            <a:ext cx="159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3" name="Shape 83"/>
          <p:cNvSpPr txBox="1">
            <a:spLocks noChangeArrowheads="1"/>
          </p:cNvSpPr>
          <p:nvPr/>
        </p:nvSpPr>
        <p:spPr bwMode="auto">
          <a:xfrm>
            <a:off x="-9525" y="5702300"/>
            <a:ext cx="9144000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Shape 84"/>
          <p:cNvSpPr txBox="1">
            <a:spLocks noChangeArrowheads="1"/>
          </p:cNvSpPr>
          <p:nvPr/>
        </p:nvSpPr>
        <p:spPr bwMode="auto">
          <a:xfrm>
            <a:off x="1" y="5662614"/>
            <a:ext cx="159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399"/>
                </a:solidFill>
              </a:rPr>
              <a:t>Scale</a:t>
            </a:r>
          </a:p>
        </p:txBody>
      </p:sp>
      <p:sp>
        <p:nvSpPr>
          <p:cNvPr id="14345" name="Shape 85"/>
          <p:cNvSpPr txBox="1">
            <a:spLocks noChangeArrowheads="1"/>
          </p:cNvSpPr>
          <p:nvPr/>
        </p:nvSpPr>
        <p:spPr bwMode="auto">
          <a:xfrm>
            <a:off x="7543801" y="5662614"/>
            <a:ext cx="159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/>
            <a:r>
              <a:rPr lang="en-US" altLang="en-US">
                <a:solidFill>
                  <a:srgbClr val="003399"/>
                </a:solidFill>
              </a:rPr>
              <a:t>NextScale</a:t>
            </a:r>
          </a:p>
        </p:txBody>
      </p:sp>
      <p:sp>
        <p:nvSpPr>
          <p:cNvPr id="14346" name="Shape 86"/>
          <p:cNvSpPr txBox="1">
            <a:spLocks noChangeArrowheads="1"/>
          </p:cNvSpPr>
          <p:nvPr/>
        </p:nvSpPr>
        <p:spPr bwMode="auto">
          <a:xfrm>
            <a:off x="1781176" y="5662614"/>
            <a:ext cx="582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3399"/>
                </a:solidFill>
              </a:rPr>
              <a:t>NextBhajan</a:t>
            </a:r>
          </a:p>
        </p:txBody>
      </p:sp>
      <p:pic>
        <p:nvPicPr>
          <p:cNvPr id="12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875" y="857250"/>
            <a:ext cx="1294211" cy="1278118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Corsiva</vt:lpstr>
      <vt:lpstr>Arial</vt:lpstr>
      <vt:lpstr>simple-light-2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Raghu Kanadam</cp:lastModifiedBy>
  <cp:revision>13</cp:revision>
  <dcterms:modified xsi:type="dcterms:W3CDTF">2016-10-20T21:39:56Z</dcterms:modified>
</cp:coreProperties>
</file>