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0000FF"/>
    <a:srgbClr val="006699"/>
    <a:srgbClr val="0099CC"/>
    <a:srgbClr val="0064A2"/>
    <a:srgbClr val="0062AC"/>
    <a:srgbClr val="006EC0"/>
    <a:srgbClr val="005DA2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66"/>
  </p:normalViewPr>
  <p:slideViewPr>
    <p:cSldViewPr snapToGrid="0">
      <p:cViewPr varScale="1">
        <p:scale>
          <a:sx n="136" d="100"/>
          <a:sy n="136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5426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07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-25" y="0"/>
            <a:ext cx="9144000" cy="46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3399"/>
                </a:solidFill>
                <a:latin typeface="Corsiva"/>
                <a:ea typeface="Corsiva"/>
                <a:cs typeface="Corsiva"/>
                <a:sym typeface="Corsiva"/>
              </a:rPr>
              <a:t>LIVING HIS </a:t>
            </a:r>
            <a:r>
              <a:rPr lang="en" sz="1800" b="1" dirty="0" smtClean="0">
                <a:solidFill>
                  <a:srgbClr val="003399"/>
                </a:solidFill>
                <a:latin typeface="Corsiva"/>
                <a:ea typeface="Corsiva"/>
                <a:cs typeface="Corsiva"/>
                <a:sym typeface="Corsiva"/>
              </a:rPr>
              <a:t>MESSAGE - Prayers for Global Peace</a:t>
            </a:r>
            <a:endParaRPr lang="en" sz="1800" b="1" dirty="0">
              <a:solidFill>
                <a:srgbClr val="003399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79" name="Shape 79" descr="imageedit_6_2984767030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275" y="0"/>
            <a:ext cx="1079700" cy="10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33475" y="1231500"/>
            <a:ext cx="8901000" cy="19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8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Bhajan</a:t>
            </a:r>
            <a:endParaRPr lang="en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alibri" panose="020F0502020204030204" pitchFamily="34" charset="0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82525" y="3746100"/>
            <a:ext cx="8285100" cy="7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i="1" dirty="0">
                <a:solidFill>
                  <a:srgbClr val="FFFF00"/>
                </a:solidFill>
                <a:latin typeface="Calibri" panose="020F0502020204030204" pitchFamily="34" charset="0"/>
              </a:rPr>
              <a:t>M</a:t>
            </a:r>
            <a:r>
              <a:rPr lang="en-US" i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eaning</a:t>
            </a:r>
            <a:endParaRPr lang="en" i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77190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-8875" y="4845775"/>
            <a:ext cx="9144000" cy="2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3399"/>
                </a:solidFill>
              </a:rPr>
              <a:t>Scale</a:t>
            </a:r>
            <a:endParaRPr lang="en" dirty="0">
              <a:solidFill>
                <a:srgbClr val="003399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543800" y="4804700"/>
            <a:ext cx="15912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mtClean="0">
                <a:solidFill>
                  <a:srgbClr val="003399"/>
                </a:solidFill>
              </a:rPr>
              <a:t>NextScale</a:t>
            </a:r>
            <a:endParaRPr lang="en">
              <a:solidFill>
                <a:srgbClr val="003399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780900" y="4804700"/>
            <a:ext cx="5826000" cy="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3399"/>
                </a:solidFill>
              </a:rPr>
              <a:t>NextBhajan</a:t>
            </a:r>
            <a:endParaRPr lang="en" dirty="0">
              <a:solidFill>
                <a:srgbClr val="003399"/>
              </a:solidFill>
            </a:endParaRP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Corsiva</vt:lpstr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9</cp:revision>
  <dcterms:modified xsi:type="dcterms:W3CDTF">2016-10-20T21:04:21Z</dcterms:modified>
</cp:coreProperties>
</file>