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94133" autoAdjust="0"/>
  </p:normalViewPr>
  <p:slideViewPr>
    <p:cSldViewPr snapToGrid="0" snapToObjects="1">
      <p:cViewPr varScale="1">
        <p:scale>
          <a:sx n="88" d="100"/>
          <a:sy n="88" d="100"/>
        </p:scale>
        <p:origin x="200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E45E97-3D5F-B942-B74B-9F83A210C3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614363"/>
            <a:ext cx="9144000" cy="5300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3C90B-9583-9946-A4E6-D640E2D2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7030A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7BB83-998A-5243-9543-101B84AFE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7FEC-6604-4149-9004-DBACD625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99166"/>
            <a:ext cx="2743200" cy="365125"/>
          </a:xfrm>
        </p:spPr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C349-1202-CC4D-8EB8-3AE2E1B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9916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585-C619-D64E-BE0D-00DAB590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99166"/>
            <a:ext cx="2743200" cy="365125"/>
          </a:xfrm>
        </p:spPr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4136-E4A4-C04F-A42B-9CCB35A2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A570-02BF-7D4E-A34A-E4A0ED3A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48556-ED51-CB46-B7DF-094A6E4B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7B0E-B86A-B046-B51A-CB3D2742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3D8E-55A0-1E42-83AA-893855EB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452E-6572-0F49-95BD-911C7BCA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C7A71-FF9E-A849-80FF-74C4BA01A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AA62-CF3E-944C-B89E-65B87ACB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EA53-E52C-954B-AE68-EE535B1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BE05-F5CA-464E-AF0C-8793EA15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A81E-140C-FC46-87FF-2EDA5F96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F2A2-3A1C-5D4D-BA24-5D965CB3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1FA5-ADA5-5248-9A47-0C70E4B7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C3D7-5784-E940-91D9-FAD746B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6E4F-4281-9B42-8E1A-6DF008F9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2FED-2EDF-D045-80C2-2AD49BD4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F32D-F709-A54C-B565-BA0905E3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B607-B1F3-BB4D-823F-3C416796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16DB-6DF2-F840-BC5B-C5BC3830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8E37-2245-3D46-92AF-DBC731C5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BA0C-6ACD-C149-9466-82E3257B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264D-7C67-014D-81A7-B3AF50406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1A4C5-6630-A64C-A99B-27C3264BC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AD50-D655-E744-9E44-3A5A7EED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2235-B11E-9C49-8356-576C16B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597A-14FF-8D44-9286-AE76414C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C833-D421-F84F-A8D7-2FAF6C92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81ED-5D15-F748-8E5A-CD2985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ECEBD-404C-EC4A-B711-622286D7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C2C04-BC3A-794B-A055-CD5254B8B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9FFD5-7B46-E846-9632-6F6B011DA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1F954-9685-EF47-8A29-5CB80040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6BEDB-C487-2543-B5F0-1E92011F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853AB-7E17-564A-9849-E3FEE585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D931-B861-864C-A660-6233A00B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0DF28-58CD-0D45-87E2-7473F8BC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29D46-D283-1F4B-A030-C28668F2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6AD2-DEAF-074B-9819-692D477E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5C010-AB10-084B-A81E-336006D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8444A-38E1-CB44-A241-CF18FDB2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E612-D4A1-004D-9B79-50774EA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AD50-DB52-3E44-AA27-EF3C5C56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8DB7-15CB-3641-ABF0-4F674945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A76DA-3401-344C-944B-0F56B805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A07-838A-CD46-B2A5-EED67841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E9AD-C061-984B-983A-42205D24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F6D3-AB3E-0845-ABAC-530B7D4A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BD7-DAD3-4E4A-927B-CF69AE49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5F615-C75F-F146-95F3-F1D2F38DD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4547F-0841-2749-9283-4D380126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3D5B-3958-484D-BA83-A7CF7A3F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FC43-900D-804B-B10F-3EDD1BC0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474B0-3459-3D43-A0B0-0F8E73F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D6F158-D495-E043-995F-6133B4FD433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2467918" y="-2967982"/>
            <a:ext cx="7300912" cy="1272252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B2DCB-46B0-3340-B09D-E1B7D0B9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5345-350B-D74F-9BDA-32DF45B5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3C70-13F7-B743-811F-F4E9E87C8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7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19ABF86-AA97-E446-B570-44697F890767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C407-CC5C-3E4F-8B4B-5C9B8F03E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7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3831-9B8C-6C48-B46A-452AE68F4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27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59F5F9-7D35-B349-A2C8-64DDA0F69B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861CE8-32C9-5849-9B08-4A1AD3F1ED80}"/>
              </a:ext>
            </a:extLst>
          </p:cNvPr>
          <p:cNvGrpSpPr/>
          <p:nvPr userDrawn="1"/>
        </p:nvGrpSpPr>
        <p:grpSpPr>
          <a:xfrm>
            <a:off x="10675167" y="-171458"/>
            <a:ext cx="1702571" cy="1714498"/>
            <a:chOff x="10084616" y="257177"/>
            <a:chExt cx="1702571" cy="17144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F02E9A-285C-9348-A8E1-C6EA60A2FD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148533" y="517996"/>
              <a:ext cx="1491370" cy="119809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7F8932-1B6D-034A-A8C8-0EEE12DC8A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0084616" y="257177"/>
              <a:ext cx="1702571" cy="171449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76940F-3F27-E243-AE1F-72739FAF3E8D}"/>
                </a:ext>
              </a:extLst>
            </p:cNvPr>
            <p:cNvSpPr txBox="1"/>
            <p:nvPr/>
          </p:nvSpPr>
          <p:spPr>
            <a:xfrm>
              <a:off x="10568068" y="1580277"/>
              <a:ext cx="928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ook Antiqua" panose="02040602050305030304" pitchFamily="18" charset="0"/>
                  <a:cs typeface="Bangla Sangam MN" panose="02000000000000000000" pitchFamily="2" charset="0"/>
                </a:rPr>
                <a:t>GAB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2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" y="57885"/>
            <a:ext cx="781366" cy="786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806" y="-36728"/>
            <a:ext cx="1305502" cy="956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20" y="6014301"/>
            <a:ext cx="11125593" cy="2906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6672" y="917886"/>
            <a:ext cx="10594192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None/>
              <a:tabLst/>
              <a:defRPr/>
            </a:pPr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Bhajan</a:t>
            </a:r>
            <a:endParaRPr lang="en-US" altLang="en-US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26672" y="5046954"/>
            <a:ext cx="1059419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None/>
              <a:tabLst/>
              <a:defRPr/>
            </a:pPr>
            <a:r>
              <a:rPr lang="en-US" altLang="en-US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Meaning</a:t>
            </a:r>
            <a:endParaRPr lang="en-US" altLang="en-US" sz="18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394857" y="5888743"/>
            <a:ext cx="7286172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None/>
              <a:tabLst/>
              <a:defRPr/>
            </a:pPr>
            <a:r>
              <a:rPr lang="en-US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NextBhajan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62D4C8-CA24-5848-BC60-A1FCC26ABAF0}"/>
              </a:ext>
            </a:extLst>
          </p:cNvPr>
          <p:cNvSpPr txBox="1">
            <a:spLocks noChangeArrowheads="1"/>
          </p:cNvSpPr>
          <p:nvPr/>
        </p:nvSpPr>
        <p:spPr>
          <a:xfrm>
            <a:off x="554221" y="5894130"/>
            <a:ext cx="1637436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Scale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3F0C7D4-7B20-3742-A244-84DFF494EFC1}"/>
              </a:ext>
            </a:extLst>
          </p:cNvPr>
          <p:cNvSpPr txBox="1">
            <a:spLocks noChangeArrowheads="1"/>
          </p:cNvSpPr>
          <p:nvPr/>
        </p:nvSpPr>
        <p:spPr>
          <a:xfrm>
            <a:off x="9681029" y="5888743"/>
            <a:ext cx="1873854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None/>
              <a:tabLst/>
              <a:defRPr/>
            </a:pPr>
            <a:r>
              <a:rPr lang="en-US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NextScale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2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{CA405050-47F0-4D4C-BB7B-247DECC4CDA6}tf10001058</Template>
  <TotalTime>489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Bangla Sangam MN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Natarajan</dc:creator>
  <cp:lastModifiedBy>Raghu Kanadam</cp:lastModifiedBy>
  <cp:revision>71</cp:revision>
  <dcterms:created xsi:type="dcterms:W3CDTF">2018-09-07T02:57:20Z</dcterms:created>
  <dcterms:modified xsi:type="dcterms:W3CDTF">2018-11-01T18:47:52Z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cf2da1-2c3f-45d0-b055-2ede070a0b5f_Enabled">
    <vt:lpwstr>True</vt:lpwstr>
  </property>
  <property fmtid="{D5CDD505-2E9C-101B-9397-08002B2CF9AE}" pid="3" name="MSIP_Label_f9cf2da1-2c3f-45d0-b055-2ede070a0b5f_SiteId">
    <vt:lpwstr>bb2ed304-4099-49cf-b081-cbb7a3a580ca</vt:lpwstr>
  </property>
  <property fmtid="{D5CDD505-2E9C-101B-9397-08002B2CF9AE}" pid="4" name="MSIP_Label_f9cf2da1-2c3f-45d0-b055-2ede070a0b5f_Owner">
    <vt:lpwstr>BKrishnaiyer@verint.com</vt:lpwstr>
  </property>
  <property fmtid="{D5CDD505-2E9C-101B-9397-08002B2CF9AE}" pid="5" name="MSIP_Label_f9cf2da1-2c3f-45d0-b055-2ede070a0b5f_SetDate">
    <vt:lpwstr>2018-09-19T03:00:27.1707799Z</vt:lpwstr>
  </property>
  <property fmtid="{D5CDD505-2E9C-101B-9397-08002B2CF9AE}" pid="6" name="MSIP_Label_f9cf2da1-2c3f-45d0-b055-2ede070a0b5f_Name">
    <vt:lpwstr>Public</vt:lpwstr>
  </property>
  <property fmtid="{D5CDD505-2E9C-101B-9397-08002B2CF9AE}" pid="7" name="MSIP_Label_f9cf2da1-2c3f-45d0-b055-2ede070a0b5f_Application">
    <vt:lpwstr>Microsoft Azure Information Protection</vt:lpwstr>
  </property>
  <property fmtid="{D5CDD505-2E9C-101B-9397-08002B2CF9AE}" pid="8" name="MSIP_Label_f9cf2da1-2c3f-45d0-b055-2ede070a0b5f_Extended_MSFT_Method">
    <vt:lpwstr>Automatic</vt:lpwstr>
  </property>
  <property fmtid="{D5CDD505-2E9C-101B-9397-08002B2CF9AE}" pid="9" name="Sensitivity">
    <vt:lpwstr>Public</vt:lpwstr>
  </property>
</Properties>
</file>