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8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8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91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0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8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0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8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1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44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0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7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2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529" y="0"/>
            <a:ext cx="9162529" cy="6994088"/>
          </a:xfrm>
          <a:prstGeom prst="rect">
            <a:avLst/>
          </a:prstGeom>
          <a:solidFill>
            <a:srgbClr val="111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529" y="1534081"/>
            <a:ext cx="9146654" cy="3909431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ED10B"/>
                </a:solidFill>
              </a:rPr>
              <a:t>Bhajan</a:t>
            </a:r>
            <a:endParaRPr lang="en-US" sz="3600" b="1" dirty="0">
              <a:solidFill>
                <a:srgbClr val="FED10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443512"/>
            <a:ext cx="9143999" cy="1072282"/>
          </a:xfrm>
        </p:spPr>
        <p:txBody>
          <a:bodyPr>
            <a:noAutofit/>
          </a:bodyPr>
          <a:lstStyle/>
          <a:p>
            <a:r>
              <a:rPr lang="en-US" sz="1800" b="1" i="1" dirty="0" smtClean="0">
                <a:solidFill>
                  <a:srgbClr val="B3B3B3"/>
                </a:solidFill>
              </a:rPr>
              <a:t>Meaning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" y="109829"/>
            <a:ext cx="1418487" cy="1424252"/>
          </a:xfrm>
          <a:prstGeom prst="rect">
            <a:avLst/>
          </a:prstGeom>
        </p:spPr>
      </p:pic>
      <p:pic>
        <p:nvPicPr>
          <p:cNvPr id="7" name="Picture 6" descr="swam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81" y="0"/>
            <a:ext cx="1333944" cy="1401109"/>
          </a:xfrm>
          <a:prstGeom prst="rect">
            <a:avLst/>
          </a:prstGeom>
        </p:spPr>
      </p:pic>
      <p:sp>
        <p:nvSpPr>
          <p:cNvPr id="8" name="AutoShape 3"/>
          <p:cNvSpPr/>
          <p:nvPr/>
        </p:nvSpPr>
        <p:spPr>
          <a:xfrm>
            <a:off x="22225" y="6660775"/>
            <a:ext cx="2994025" cy="40005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FED10B"/>
                </a:solidFill>
                <a:latin typeface="Arial"/>
              </a:rPr>
              <a:t>Scale</a:t>
            </a:r>
            <a:endParaRPr lang="en-US" b="1" dirty="0">
              <a:solidFill>
                <a:srgbClr val="FED10B"/>
              </a:solidFill>
              <a:latin typeface="Arial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7397750" y="6660775"/>
            <a:ext cx="1676400" cy="400050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>
                <a:solidFill>
                  <a:srgbClr val="FED10B"/>
                </a:solidFill>
                <a:latin typeface="Arial"/>
              </a:rPr>
              <a:t>NextScale</a:t>
            </a:r>
            <a:endParaRPr lang="en-US" b="1" dirty="0">
              <a:solidFill>
                <a:srgbClr val="FED10B"/>
              </a:solidFill>
              <a:latin typeface="Arial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2063750" y="6660775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err="1">
                <a:solidFill>
                  <a:srgbClr val="FED10B"/>
                </a:solidFill>
                <a:latin typeface="Arial"/>
              </a:rPr>
              <a:t>NextBhajan</a:t>
            </a:r>
            <a:endParaRPr lang="en-US" b="1" dirty="0">
              <a:solidFill>
                <a:srgbClr val="FED10B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3500" y="63500"/>
            <a:ext cx="6318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B3B3B3"/>
                </a:solidFill>
                <a:latin typeface="Monotype Corsiva"/>
                <a:cs typeface="Monotype Corsiva"/>
              </a:rPr>
              <a:t>Burn your </a:t>
            </a:r>
            <a:r>
              <a:rPr lang="en-US" sz="2200" dirty="0" err="1">
                <a:solidFill>
                  <a:srgbClr val="B3B3B3"/>
                </a:solidFill>
                <a:latin typeface="Monotype Corsiva"/>
                <a:cs typeface="Monotype Corsiva"/>
              </a:rPr>
              <a:t>viles</a:t>
            </a:r>
            <a:r>
              <a:rPr lang="en-US" sz="2200" dirty="0">
                <a:solidFill>
                  <a:srgbClr val="B3B3B3"/>
                </a:solidFill>
                <a:latin typeface="Monotype Corsiva"/>
                <a:cs typeface="Monotype Corsiva"/>
              </a:rPr>
              <a:t>, your vices, your bad habits; worship Shiva, </a:t>
            </a:r>
          </a:p>
          <a:p>
            <a:pPr algn="ctr"/>
            <a:r>
              <a:rPr lang="en-US" sz="2200" dirty="0">
                <a:solidFill>
                  <a:srgbClr val="B3B3B3"/>
                </a:solidFill>
                <a:latin typeface="Monotype Corsiva"/>
                <a:cs typeface="Monotype Corsiva"/>
              </a:rPr>
              <a:t>rendering yourselves pure in thought and word and deed.</a:t>
            </a:r>
          </a:p>
        </p:txBody>
      </p:sp>
    </p:spTree>
    <p:extLst>
      <p:ext uri="{BB962C8B-B14F-4D97-AF65-F5344CB8AC3E}">
        <p14:creationId xmlns:p14="http://schemas.microsoft.com/office/powerpoint/2010/main" val="287311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Bhajan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Bhajan</dc:title>
  <dc:creator>Raghu Kanadam</dc:creator>
  <cp:lastModifiedBy>Raghu Kanadam</cp:lastModifiedBy>
  <cp:revision>8</cp:revision>
  <dcterms:created xsi:type="dcterms:W3CDTF">2016-02-26T22:56:27Z</dcterms:created>
  <dcterms:modified xsi:type="dcterms:W3CDTF">2016-02-27T00:11:13Z</dcterms:modified>
</cp:coreProperties>
</file>