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00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8320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-2200" y="0"/>
            <a:ext cx="9144000" cy="5771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F9900"/>
                </a:solidFill>
                <a:latin typeface="Monotype Corsiva"/>
                <a:ea typeface="Corsiva"/>
                <a:cs typeface="Monotype Corsiva"/>
                <a:sym typeface="Corsiva"/>
              </a:rPr>
              <a:t>Love is the Source ~ Love is the Path ~ Love is the Goal</a:t>
            </a:r>
          </a:p>
        </p:txBody>
      </p:sp>
      <p:pic>
        <p:nvPicPr>
          <p:cNvPr id="9" name="Shape 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27701"/>
            <a:ext cx="1345500" cy="170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848600" y="27701"/>
            <a:ext cx="1294349" cy="17058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0" y="4779825"/>
            <a:ext cx="9154500" cy="3842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3000" b="1">
              <a:solidFill>
                <a:srgbClr val="FFFFFF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2695625" y="4806550"/>
            <a:ext cx="4113000" cy="28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Chandra Sekharaya Namah Om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76600" y="805150"/>
            <a:ext cx="8423699" cy="6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Bhajo</a:t>
            </a:r>
            <a:endParaRPr lang="en"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57950" y="3767850"/>
            <a:ext cx="8423699" cy="6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Mind! </a:t>
            </a:r>
            <a:endParaRPr sz="2800" dirty="0"/>
          </a:p>
        </p:txBody>
      </p:sp>
      <p:sp>
        <p:nvSpPr>
          <p:cNvPr id="57" name="Shape 57"/>
          <p:cNvSpPr txBox="1"/>
          <p:nvPr/>
        </p:nvSpPr>
        <p:spPr>
          <a:xfrm>
            <a:off x="7639825" y="4806550"/>
            <a:ext cx="1456799" cy="28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5 ½ M Minor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59450" y="4806550"/>
            <a:ext cx="1645199" cy="28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1 ½ P Major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9905" y="84667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Macintosh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simple-light-2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Manoj, Pushkala</dc:creator>
  <cp:lastModifiedBy>Raghu Kanadam</cp:lastModifiedBy>
  <cp:revision>7</cp:revision>
  <dcterms:modified xsi:type="dcterms:W3CDTF">2015-10-27T01:14:59Z</dcterms:modified>
</cp:coreProperties>
</file>