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6"/>
    <p:restoredTop sz="94631"/>
  </p:normalViewPr>
  <p:slideViewPr>
    <p:cSldViewPr snapToGrid="0" snapToObjects="1">
      <p:cViewPr varScale="1">
        <p:scale>
          <a:sx n="95" d="100"/>
          <a:sy n="95" d="100"/>
        </p:scale>
        <p:origin x="-118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9C54-EB56-FA47-ABE2-DF1DD17D2BBF}" type="datetimeFigureOut">
              <a:rPr lang="en-US" smtClean="0"/>
              <a:t>16/02/20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EC817-06EA-184A-B348-85EACA08F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c6ef445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dc6ef44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3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4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2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6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2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6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962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48850" y="1905933"/>
            <a:ext cx="7719900" cy="3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600" b="1" kern="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Bhajan</a:t>
            </a:r>
            <a:endParaRPr sz="3600" b="1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80272" y="1175100"/>
            <a:ext cx="3423900" cy="3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ts val="1400"/>
              <a:buFont typeface="Arial"/>
              <a:buNone/>
            </a:pPr>
            <a:endParaRPr sz="2400" b="1" i="1" kern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219950" y="6490743"/>
            <a:ext cx="1854300" cy="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30412" y="6497151"/>
            <a:ext cx="776700" cy="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kern="0">
              <a:solidFill>
                <a:srgbClr val="5B5B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13" descr="Sarva Dharma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03" y="127100"/>
            <a:ext cx="1697034" cy="1719149"/>
          </a:xfrm>
          <a:prstGeom prst="rect">
            <a:avLst/>
          </a:prstGeom>
          <a:noFill/>
          <a:ln>
            <a:noFill/>
          </a:ln>
          <a:effectLst>
            <a:outerShdw blurRad="342900" dist="76200" dir="300000" algn="bl" rotWithShape="0">
              <a:srgbClr val="FF9900">
                <a:alpha val="74900"/>
              </a:srgb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7338800" y="73628"/>
            <a:ext cx="1689725" cy="1719149"/>
            <a:chOff x="7795975" y="127100"/>
            <a:chExt cx="1232550" cy="1603169"/>
          </a:xfrm>
        </p:grpSpPr>
        <p:sp>
          <p:nvSpPr>
            <p:cNvPr id="60" name="Google Shape;60;p13"/>
            <p:cNvSpPr/>
            <p:nvPr/>
          </p:nvSpPr>
          <p:spPr>
            <a:xfrm>
              <a:off x="7795975" y="1355702"/>
              <a:ext cx="1232550" cy="374567"/>
            </a:xfrm>
            <a:prstGeom prst="flowChartMagneticDisk">
              <a:avLst/>
            </a:prstGeom>
            <a:gradFill>
              <a:gsLst>
                <a:gs pos="0">
                  <a:srgbClr val="A4C2F4"/>
                </a:gs>
                <a:gs pos="100000">
                  <a:srgbClr val="FAD25C"/>
                </a:gs>
              </a:gsLst>
              <a:lin ang="5400012" scaled="0"/>
            </a:gra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" name="Google Shape;61;p13"/>
            <p:cNvPicPr preferRelativeResize="0"/>
            <p:nvPr/>
          </p:nvPicPr>
          <p:blipFill rotWithShape="1">
            <a:blip r:embed="rId4">
              <a:alphaModFix/>
            </a:blip>
            <a:srcRect t="1739" r="8020" b="19538"/>
            <a:stretch/>
          </p:blipFill>
          <p:spPr>
            <a:xfrm>
              <a:off x="7970550" y="127100"/>
              <a:ext cx="940500" cy="1322800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>
              <a:noFill/>
            </a:ln>
          </p:spPr>
        </p:pic>
      </p:grpSp>
      <p:sp>
        <p:nvSpPr>
          <p:cNvPr id="62" name="Google Shape;62;p13"/>
          <p:cNvSpPr/>
          <p:nvPr/>
        </p:nvSpPr>
        <p:spPr>
          <a:xfrm>
            <a:off x="3048850" y="314468"/>
            <a:ext cx="3204120" cy="3745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sz="1400" b="1" i="1" kern="0">
                <a:ln w="9525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FFFFFF"/>
                    </a:gs>
                    <a:gs pos="100000">
                      <a:srgbClr val="B3B3B3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Droid Serif"/>
                <a:ea typeface="Arial"/>
                <a:cs typeface="Arial"/>
                <a:sym typeface="Arial"/>
              </a:rPr>
              <a:t>Maha Shivaratri</a:t>
            </a:r>
          </a:p>
        </p:txBody>
      </p:sp>
      <p:sp>
        <p:nvSpPr>
          <p:cNvPr id="63" name="Google Shape;63;p13"/>
          <p:cNvSpPr txBox="1"/>
          <p:nvPr/>
        </p:nvSpPr>
        <p:spPr>
          <a:xfrm>
            <a:off x="340225" y="4980331"/>
            <a:ext cx="8688300" cy="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r>
              <a:rPr lang="en-US" sz="1100" i="1" kern="0" dirty="0" smtClean="0">
                <a:solidFill>
                  <a:srgbClr val="F6B26B"/>
                </a:solidFill>
                <a:latin typeface="Trebuchet MS"/>
                <a:ea typeface="Trebuchet MS"/>
                <a:cs typeface="Trebuchet MS"/>
                <a:sym typeface="Trebuchet MS"/>
              </a:rPr>
              <a:t>Meaning</a:t>
            </a:r>
            <a:endParaRPr sz="11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>
              <a:buClr>
                <a:srgbClr val="000000"/>
              </a:buClr>
              <a:buSzPts val="1800"/>
              <a:buFont typeface="Arial"/>
              <a:buNone/>
            </a:pPr>
            <a:endParaRPr sz="1100" i="1" kern="0" dirty="0">
              <a:solidFill>
                <a:srgbClr val="F6B2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931800" y="5987133"/>
            <a:ext cx="44070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 Bhajan :   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Next </a:t>
            </a:r>
            <a:r>
              <a:rPr lang="en-US" sz="1100" kern="0" dirty="0" err="1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Bhajan</a:t>
            </a:r>
            <a:r>
              <a:rPr lang="en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</a:t>
            </a:r>
            <a:r>
              <a:rPr lang="en-US" sz="1100" kern="0" dirty="0" smtClean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Scale</a:t>
            </a:r>
            <a:endParaRPr sz="1100" kern="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69625829"/>
      </p:ext>
    </p:extLst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10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1_Simple Light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13</cp:revision>
  <dcterms:created xsi:type="dcterms:W3CDTF">2019-02-08T06:25:44Z</dcterms:created>
  <dcterms:modified xsi:type="dcterms:W3CDTF">2020-02-16T16:23:05Z</dcterms:modified>
</cp:coreProperties>
</file>