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4" Type="http://schemas.openxmlformats.org/officeDocument/2006/relationships/custom-properties" Target="docProps/custom.xml"/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slideViewPr>
    <p:cSldViewPr>
      <p:cViewPr>
        <p:scale>
          <a:sx d="100" n="49"/>
          <a:sy d="100" n="49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â¹#âº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28600" y="228600"/>
          <a:ext cx="8915400" cy="6648450"/>
          <a:chOff x="228600" y="228600"/>
          <a:chExt cx="8915400" cy="6648450"/>
        </a:xfrm>
      </p:grpSpPr>
      <p:sp>
        <p:nvSpPr>
          <p:cNvPr id="1" name=""/>
          <p:cNvSpPr txBox="1"/>
          <p:nvPr/>
        </p:nvSpPr>
        <p:spPr>
          <a:xfrm rot="0">
            <a:off x="228600" y="228600"/>
            <a:ext cx="8686800" cy="42672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0" i="0" strike="noStrike" sz="3200" u="none">
                <a:solidFill>
                  <a:srgbClr val="000000"/>
                </a:solidFill>
                <a:latin typeface="Calibri"/>
              </a:rPr>
              <a:t><![CDATA[Hello World!]]></a:t>
            </a:r>
          </a:p>
        </p:txBody>
      </p:sp>
      <p:sp>
        <p:nvSpPr>
          <p:cNvPr id="2" name=""/>
          <p:cNvSpPr txBox="1"/>
          <p:nvPr/>
        </p:nvSpPr>
        <p:spPr>
          <a:xfrm rot="0">
            <a:off x="228600" y="4495800"/>
            <a:ext cx="8686800" cy="175260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0" i="0" strike="noStrike" sz="2400" u="none">
                <a:solidFill>
                  <a:srgbClr val="4F81BD"/>
                </a:solidFill>
                <a:latin typeface="Calibri"/>
              </a:rPr>
              <a:t><![CDATA[Hello World!]]></a:t>
            </a:r>
          </a:p>
        </p:txBody>
      </p:sp>
      <p:sp>
        <p:nvSpPr>
          <p:cNvPr id="3" name=""/>
          <p:cNvSpPr txBox="1"/>
          <p:nvPr/>
        </p:nvSpPr>
        <p:spPr>
          <a:xfrm rot="0">
            <a:off x="228600" y="6248400"/>
            <a:ext cx="1676400" cy="4000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0" i="0" strike="noStrike" sz="2000" u="none">
                <a:solidFill>
                  <a:srgbClr val="FF0000"/>
                </a:solidFill>
                <a:latin typeface="Calibri"/>
              </a:rPr>
              <a:t><![CDATA[Hello World!]]></a:t>
            </a:r>
          </a:p>
        </p:txBody>
      </p:sp>
      <p:sp>
        <p:nvSpPr>
          <p:cNvPr id="4" name=""/>
          <p:cNvSpPr txBox="1"/>
          <p:nvPr/>
        </p:nvSpPr>
        <p:spPr>
          <a:xfrm rot="0">
            <a:off x="7239000" y="6248400"/>
            <a:ext cx="1676400" cy="4000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l" fontAlgn="base" marL="0" marR="0" indent="0" lvl="0"/>
            <a:r>
              <a:rPr b="0" i="0" strike="noStrike" sz="2000" u="none">
                <a:solidFill>
                  <a:srgbClr val="FF0000"/>
                </a:solidFill>
                <a:latin typeface="Calibri"/>
              </a:rPr>
              <a:t><![CDATA[Hello World!]]></a:t>
            </a:r>
          </a:p>
        </p:txBody>
      </p:sp>
      <p:sp>
        <p:nvSpPr>
          <p:cNvPr id="5" name=""/>
          <p:cNvSpPr txBox="1"/>
          <p:nvPr/>
        </p:nvSpPr>
        <p:spPr>
          <a:xfrm rot="0">
            <a:off x="1905000" y="6248400"/>
            <a:ext cx="5334000" cy="400050"/>
          </a:xfrm>
          <a:prstGeom prst="rect"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/>
            <a:r>
              <a:rPr b="0" i="0" strike="noStrike" sz="2000" u="none">
                <a:solidFill>
                  <a:srgbClr val="FF0000"/>
                </a:solidFill>
                <a:latin typeface="Calibri"/>
              </a:rPr>
              <a:t><![CDATA[Hello World!]]>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Raghu Kanadam</cp:lastModifiedBy>
  <dcterms:created xsi:type="dcterms:W3CDTF">2016-05-10T19:38:03Z</dcterms:created>
  <dcterms:modified xsi:type="dcterms:W3CDTF">2016-05-10T19:38:03Z</dcterms:modified>
  <dc:title>PowerPoint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