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0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7EBE-6208-4DE9-B346-FAEC22EB64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1044-A0E6-4369-A17D-BE5149B9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Description of the Feature Extraction and DTW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12-9-2017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8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78" y="1009291"/>
            <a:ext cx="9552699" cy="5334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9078" y="465826"/>
            <a:ext cx="97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First, take a look at the raw data from armband. This is the time series of </a:t>
            </a:r>
            <a:r>
              <a:rPr lang="en-US" dirty="0" err="1" smtClean="0"/>
              <a:t>Zhuoran</a:t>
            </a:r>
            <a:r>
              <a:rPr lang="en-US" dirty="0" smtClean="0"/>
              <a:t> and </a:t>
            </a:r>
            <a:r>
              <a:rPr lang="en-US" dirty="0" err="1" smtClean="0"/>
              <a:t>Rohit</a:t>
            </a:r>
            <a:r>
              <a:rPr lang="en-US" dirty="0" smtClean="0"/>
              <a:t> drawing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9078" y="465826"/>
            <a:ext cx="467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data of </a:t>
            </a:r>
            <a:r>
              <a:rPr lang="en-US" dirty="0" err="1" smtClean="0"/>
              <a:t>zhuoran</a:t>
            </a:r>
            <a:r>
              <a:rPr lang="en-US" dirty="0" smtClean="0"/>
              <a:t> after noise reduction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78" y="1168882"/>
            <a:ext cx="9790649" cy="5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9078" y="465826"/>
            <a:ext cx="1027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the data from ¼ to ¾ , because we don’t want to use the data at start or end point since it’s unstable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835158"/>
            <a:ext cx="10607704" cy="57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2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9078" y="465826"/>
            <a:ext cx="118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local point for finding the start point and each cycle, so we can see that there are two cycles in the figure below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6" y="988040"/>
            <a:ext cx="10630411" cy="56730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19577" y="1639019"/>
            <a:ext cx="3370054" cy="4175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89631" y="1639019"/>
            <a:ext cx="3660475" cy="4175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9078" y="465826"/>
            <a:ext cx="905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choose the local minimum point as the start point. So here are the two cycles we extracted.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5" y="1019908"/>
            <a:ext cx="9615439" cy="52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4234" y="439947"/>
            <a:ext cx="8988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Dtw.m</a:t>
            </a:r>
            <a:r>
              <a:rPr lang="en-US" dirty="0" smtClean="0"/>
              <a:t> is used to compare the result between the user and the attacker, the input are two array and a threshold value. The two array is extracted from the user and the attacker respectively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Extact.m</a:t>
            </a:r>
            <a:r>
              <a:rPr lang="en-US" dirty="0" smtClean="0"/>
              <a:t> can apply on any time series (cycles must &gt; 2). The input is </a:t>
            </a:r>
            <a:r>
              <a:rPr lang="en-US" dirty="0" err="1" smtClean="0"/>
              <a:t>raw_data</a:t>
            </a:r>
            <a:r>
              <a:rPr lang="en-US" dirty="0" smtClean="0"/>
              <a:t> (stored as an array, like the acceleration/gyro) and the output is an array of averaged cycle. So basically it’s the average value of all cycles instead of the values (every cycle) shown in previous slides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Noise_Reduction.m</a:t>
            </a:r>
            <a:r>
              <a:rPr lang="en-US" dirty="0" smtClean="0"/>
              <a:t> is served as a library, using moving average method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Import an record from the excel and saved as an array such as “data1”. Run “Extract(data1)” you will get an averaged data/pre-processed data. Import another record from different person, saved as “data2”. Run </a:t>
            </a:r>
            <a:r>
              <a:rPr lang="en-US" dirty="0" err="1" smtClean="0"/>
              <a:t>dtw</a:t>
            </a:r>
            <a:r>
              <a:rPr lang="en-US" dirty="0" smtClean="0"/>
              <a:t>(data1,data2,2) you will get the compared result shown as “distance”. “2” is the threshold value as the warping path, this value could be changed depending on different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39604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291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Brief Description of the Feature Extraction and DTW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Description of the Feature Extraction and DTW</dc:title>
  <dc:creator>mole</dc:creator>
  <cp:lastModifiedBy>mole</cp:lastModifiedBy>
  <cp:revision>2</cp:revision>
  <dcterms:created xsi:type="dcterms:W3CDTF">2017-12-10T02:51:03Z</dcterms:created>
  <dcterms:modified xsi:type="dcterms:W3CDTF">2017-12-10T03:08:49Z</dcterms:modified>
</cp:coreProperties>
</file>