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7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7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49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2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0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44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DF2D-24A0-434F-BAAF-1C3A5360AB3A}" type="datetimeFigureOut">
              <a:rPr kumimoji="1" lang="ja-JP" altLang="en-US" smtClean="0"/>
              <a:t>16/02/14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AE3F-77AC-F345-AFA9-61B716B6E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4"/>
          <p:cNvGrpSpPr/>
          <p:nvPr/>
        </p:nvGrpSpPr>
        <p:grpSpPr>
          <a:xfrm>
            <a:off x="236259" y="1609743"/>
            <a:ext cx="8632586" cy="3478495"/>
            <a:chOff x="513566" y="1141956"/>
            <a:chExt cx="10985326" cy="4356970"/>
          </a:xfrm>
        </p:grpSpPr>
        <p:sp>
          <p:nvSpPr>
            <p:cNvPr id="5" name="角丸四角形 4"/>
            <p:cNvSpPr/>
            <p:nvPr/>
          </p:nvSpPr>
          <p:spPr>
            <a:xfrm>
              <a:off x="6275539" y="3832964"/>
              <a:ext cx="2267211" cy="1665962"/>
            </a:xfrm>
            <a:prstGeom prst="roundRect">
              <a:avLst/>
            </a:prstGeom>
            <a:solidFill>
              <a:srgbClr val="3A506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Store</a:t>
              </a:r>
              <a:endParaRPr kumimoji="1" lang="ja-JP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9231681" y="3832964"/>
              <a:ext cx="2267211" cy="1665962"/>
            </a:xfrm>
            <a:prstGeom prst="roundRect">
              <a:avLst/>
            </a:prstGeom>
            <a:solidFill>
              <a:srgbClr val="6FC17D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endParaRPr kumimoji="1" lang="ja-JP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394553" y="3832964"/>
              <a:ext cx="2267210" cy="1665962"/>
            </a:xfrm>
            <a:prstGeom prst="roundRect">
              <a:avLst/>
            </a:prstGeom>
            <a:solidFill>
              <a:srgbClr val="333333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Dispatcher</a:t>
              </a:r>
              <a:endParaRPr kumimoji="1" lang="ja-JP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275538" y="1141956"/>
              <a:ext cx="2267211" cy="1665962"/>
            </a:xfrm>
            <a:prstGeom prst="roundRect">
              <a:avLst/>
            </a:prstGeom>
            <a:solidFill>
              <a:srgbClr val="0066CC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endParaRPr kumimoji="1" lang="ja-JP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513566" y="3832964"/>
              <a:ext cx="2267210" cy="1665962"/>
            </a:xfrm>
            <a:prstGeom prst="roundRect">
              <a:avLst/>
            </a:prstGeom>
            <a:solidFill>
              <a:srgbClr val="0066CC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</a:t>
              </a:r>
              <a:endParaRPr kumimoji="1" lang="ja-JP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線矢印コネクタ 9"/>
            <p:cNvCxnSpPr>
              <a:stCxn id="9" idx="3"/>
              <a:endCxn id="7" idx="1"/>
            </p:cNvCxnSpPr>
            <p:nvPr/>
          </p:nvCxnSpPr>
          <p:spPr>
            <a:xfrm>
              <a:off x="2780777" y="4665945"/>
              <a:ext cx="61377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7" idx="3"/>
              <a:endCxn id="5" idx="1"/>
            </p:cNvCxnSpPr>
            <p:nvPr/>
          </p:nvCxnSpPr>
          <p:spPr>
            <a:xfrm>
              <a:off x="5661763" y="4665945"/>
              <a:ext cx="61377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5" idx="3"/>
              <a:endCxn id="6" idx="1"/>
            </p:cNvCxnSpPr>
            <p:nvPr/>
          </p:nvCxnSpPr>
          <p:spPr>
            <a:xfrm>
              <a:off x="8542750" y="4665945"/>
              <a:ext cx="68893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endCxn id="8" idx="3"/>
            </p:cNvCxnSpPr>
            <p:nvPr/>
          </p:nvCxnSpPr>
          <p:spPr>
            <a:xfrm flipH="1" flipV="1">
              <a:off x="8542749" y="1974937"/>
              <a:ext cx="1853854" cy="417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6" idx="0"/>
            </p:cNvCxnSpPr>
            <p:nvPr/>
          </p:nvCxnSpPr>
          <p:spPr>
            <a:xfrm flipV="1">
              <a:off x="10365287" y="1974937"/>
              <a:ext cx="31316" cy="185802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endCxn id="7" idx="0"/>
            </p:cNvCxnSpPr>
            <p:nvPr/>
          </p:nvCxnSpPr>
          <p:spPr>
            <a:xfrm>
              <a:off x="4528158" y="1974937"/>
              <a:ext cx="0" cy="185802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8" idx="1"/>
            </p:cNvCxnSpPr>
            <p:nvPr/>
          </p:nvCxnSpPr>
          <p:spPr>
            <a:xfrm>
              <a:off x="4528158" y="1974937"/>
              <a:ext cx="174738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1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角丸四角形 43"/>
          <p:cNvSpPr/>
          <p:nvPr/>
        </p:nvSpPr>
        <p:spPr>
          <a:xfrm>
            <a:off x="2234539" y="1683588"/>
            <a:ext cx="2040379" cy="1291563"/>
          </a:xfrm>
          <a:prstGeom prst="roundRect">
            <a:avLst/>
          </a:prstGeom>
          <a:solidFill>
            <a:schemeClr val="tx1">
              <a:alpha val="2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dispatch()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119784" y="30865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02053" y="1165309"/>
            <a:ext cx="1271176" cy="1300543"/>
          </a:xfrm>
          <a:prstGeom prst="roundRect">
            <a:avLst/>
          </a:prstGeom>
          <a:solidFill>
            <a:srgbClr val="6FC17D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86361" y="1181472"/>
            <a:ext cx="1287244" cy="1284379"/>
          </a:xfrm>
          <a:prstGeom prst="roundRect">
            <a:avLst/>
          </a:prstGeom>
          <a:solidFill>
            <a:srgbClr val="3A506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773229" y="2082332"/>
            <a:ext cx="541313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773229" y="1594979"/>
            <a:ext cx="5413132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5138655" y="1748405"/>
            <a:ext cx="1148211" cy="667853"/>
          </a:xfrm>
          <a:prstGeom prst="roundRect">
            <a:avLst/>
          </a:prstGeom>
          <a:solidFill>
            <a:srgbClr val="0066CC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2583045" y="1748405"/>
            <a:ext cx="1305683" cy="667853"/>
          </a:xfrm>
          <a:prstGeom prst="roundRect">
            <a:avLst/>
          </a:prstGeom>
          <a:solidFill>
            <a:srgbClr val="0066CC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Creator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6541446" y="4148224"/>
            <a:ext cx="2491774" cy="1959415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7186361" y="2465851"/>
            <a:ext cx="643622" cy="16823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/>
          <p:cNvSpPr/>
          <p:nvPr/>
        </p:nvSpPr>
        <p:spPr>
          <a:xfrm>
            <a:off x="6731942" y="5022882"/>
            <a:ext cx="978127" cy="648113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7307509" y="5157427"/>
            <a:ext cx="978127" cy="648113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864628" y="5288652"/>
            <a:ext cx="978127" cy="648113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7829983" y="2465851"/>
            <a:ext cx="643622" cy="16823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205581" y="930411"/>
            <a:ext cx="8679978" cy="2156161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05581" y="949198"/>
            <a:ext cx="4253826" cy="2137374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connect()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234539" y="1683588"/>
            <a:ext cx="2040379" cy="1291563"/>
          </a:xfrm>
          <a:prstGeom prst="roundRect">
            <a:avLst/>
          </a:prstGeom>
          <a:solidFill>
            <a:schemeClr val="tx1">
              <a:alpha val="2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dispatch()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119784" y="30865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02053" y="1165309"/>
            <a:ext cx="1271176" cy="1300543"/>
          </a:xfrm>
          <a:prstGeom prst="roundRect">
            <a:avLst/>
          </a:prstGeom>
          <a:solidFill>
            <a:srgbClr val="6FC17D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86361" y="1181472"/>
            <a:ext cx="1287244" cy="1284379"/>
          </a:xfrm>
          <a:prstGeom prst="roundRect">
            <a:avLst/>
          </a:prstGeom>
          <a:solidFill>
            <a:srgbClr val="3A506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541446" y="4148224"/>
            <a:ext cx="2491774" cy="1959415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186361" y="2465851"/>
            <a:ext cx="643622" cy="16823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73229" y="2082332"/>
            <a:ext cx="541313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773229" y="1594979"/>
            <a:ext cx="5413132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583045" y="1748405"/>
            <a:ext cx="1305683" cy="667853"/>
          </a:xfrm>
          <a:prstGeom prst="roundRect">
            <a:avLst/>
          </a:prstGeom>
          <a:solidFill>
            <a:srgbClr val="0066CC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Creator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147761" y="1748405"/>
            <a:ext cx="1139105" cy="667853"/>
          </a:xfrm>
          <a:prstGeom prst="roundRect">
            <a:avLst/>
          </a:prstGeom>
          <a:solidFill>
            <a:srgbClr val="0066CC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kumimoji="1"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47793" y="561079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endParaRPr lang="ja-JP" alt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731942" y="5022882"/>
            <a:ext cx="978127" cy="648113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307509" y="5157427"/>
            <a:ext cx="978127" cy="648113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864628" y="5288652"/>
            <a:ext cx="978127" cy="648113"/>
          </a:xfrm>
          <a:prstGeom prst="roundRect">
            <a:avLst/>
          </a:prstGeom>
          <a:solidFill>
            <a:srgbClr val="00666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7829983" y="2465851"/>
            <a:ext cx="643622" cy="1682373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434527" y="3309845"/>
            <a:ext cx="1423204" cy="616859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Middleware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21271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Macintosh PowerPoint</Application>
  <PresentationFormat>画面に合わせる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慶應義塾大学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良太</dc:creator>
  <cp:lastModifiedBy>金子 良太</cp:lastModifiedBy>
  <cp:revision>4</cp:revision>
  <dcterms:created xsi:type="dcterms:W3CDTF">2016-02-14T08:13:18Z</dcterms:created>
  <dcterms:modified xsi:type="dcterms:W3CDTF">2016-02-14T09:01:33Z</dcterms:modified>
</cp:coreProperties>
</file>