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</p:sldIdLst>
  <p:sldSz cx="10799763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6" autoAdjust="0"/>
    <p:restoredTop sz="94660"/>
  </p:normalViewPr>
  <p:slideViewPr>
    <p:cSldViewPr snapToGrid="0">
      <p:cViewPr>
        <p:scale>
          <a:sx n="72" d="100"/>
          <a:sy n="72" d="100"/>
        </p:scale>
        <p:origin x="148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061" y="3242467"/>
            <a:ext cx="10803012" cy="28799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992" y="3411524"/>
            <a:ext cx="10161597" cy="2739069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7087" spc="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6252328"/>
            <a:ext cx="8099822" cy="2061774"/>
          </a:xfrm>
        </p:spPr>
        <p:txBody>
          <a:bodyPr>
            <a:normAutofit/>
          </a:bodyPr>
          <a:lstStyle>
            <a:lvl1pPr marL="0" indent="0" algn="ctr">
              <a:buNone/>
              <a:defRPr sz="2362"/>
            </a:lvl1pPr>
            <a:lvl2pPr marL="539999" indent="0" algn="ctr">
              <a:buNone/>
              <a:defRPr sz="2362"/>
            </a:lvl2pPr>
            <a:lvl3pPr marL="1079998" indent="0" algn="ctr">
              <a:buNone/>
              <a:defRPr sz="2362"/>
            </a:lvl3pPr>
            <a:lvl4pPr marL="1619997" indent="0" algn="ctr">
              <a:buNone/>
              <a:defRPr sz="2362"/>
            </a:lvl4pPr>
            <a:lvl5pPr marL="2159996" indent="0" algn="ctr">
              <a:buNone/>
              <a:defRPr sz="2362"/>
            </a:lvl5pPr>
            <a:lvl6pPr marL="2699995" indent="0" algn="ctr">
              <a:buNone/>
              <a:defRPr sz="2362"/>
            </a:lvl6pPr>
            <a:lvl7pPr marL="3239994" indent="0" algn="ctr">
              <a:buNone/>
              <a:defRPr sz="2362"/>
            </a:lvl7pPr>
            <a:lvl8pPr marL="3779992" indent="0" algn="ctr">
              <a:buNone/>
              <a:defRPr sz="2362"/>
            </a:lvl8pPr>
            <a:lvl9pPr marL="4319991" indent="0" algn="ctr">
              <a:buNone/>
              <a:defRPr sz="2362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F632-4B0B-45D6-9F50-5E1DE132CA04}" type="datetimeFigureOut">
              <a:rPr lang="de-DE" smtClean="0"/>
              <a:t>30.09.2022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5DF06-BA8F-456C-A622-91AC43B691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577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F632-4B0B-45D6-9F50-5E1DE132CA04}" type="datetimeFigureOut">
              <a:rPr lang="de-DE" smtClean="0"/>
              <a:t>30.09.2022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5DF06-BA8F-456C-A622-91AC43B691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6082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989373" y="0"/>
            <a:ext cx="2429947" cy="1079976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14548" y="959979"/>
            <a:ext cx="2128046" cy="887980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959979"/>
            <a:ext cx="7062799" cy="887980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2484" y="10114511"/>
            <a:ext cx="2429943" cy="574987"/>
          </a:xfrm>
        </p:spPr>
        <p:txBody>
          <a:bodyPr/>
          <a:lstStyle/>
          <a:p>
            <a:fld id="{F5A3F632-4B0B-45D6-9F50-5E1DE132CA04}" type="datetimeFigureOut">
              <a:rPr lang="de-DE" smtClean="0"/>
              <a:t>30.09.2022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44929" y="10114511"/>
            <a:ext cx="3790962" cy="574987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51167" y="10114511"/>
            <a:ext cx="779297" cy="574987"/>
          </a:xfrm>
        </p:spPr>
        <p:txBody>
          <a:bodyPr/>
          <a:lstStyle/>
          <a:p>
            <a:fld id="{52C5DF06-BA8F-456C-A622-91AC43B691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7951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F632-4B0B-45D6-9F50-5E1DE132CA04}" type="datetimeFigureOut">
              <a:rPr lang="de-DE" smtClean="0"/>
              <a:t>30.09.2022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5DF06-BA8F-456C-A622-91AC43B691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5881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061" y="3242467"/>
            <a:ext cx="10803012" cy="28799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8046" y="3478473"/>
            <a:ext cx="9314796" cy="2639942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7087" b="0" spc="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8046" y="6274509"/>
            <a:ext cx="9314796" cy="1849785"/>
          </a:xfrm>
        </p:spPr>
        <p:txBody>
          <a:bodyPr anchor="t">
            <a:normAutofit/>
          </a:bodyPr>
          <a:lstStyle>
            <a:lvl1pPr marL="0" indent="0" algn="ctr">
              <a:buNone/>
              <a:defRPr sz="2362">
                <a:solidFill>
                  <a:schemeClr val="tx2"/>
                </a:solidFill>
              </a:defRPr>
            </a:lvl1pPr>
            <a:lvl2pPr marL="539999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2pPr>
            <a:lvl3pPr marL="1079998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619997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4pPr>
            <a:lvl5pPr marL="2159996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5pPr>
            <a:lvl6pPr marL="2699995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6pPr>
            <a:lvl7pPr marL="3239994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7pPr>
            <a:lvl8pPr marL="3779992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8pPr>
            <a:lvl9pPr marL="4319991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5A3F632-4B0B-45D6-9F50-5E1DE132CA04}" type="datetimeFigureOut">
              <a:rPr lang="de-DE" smtClean="0"/>
              <a:t>30.09.2022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C5DF06-BA8F-456C-A622-91AC43B691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65609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9979" y="3167930"/>
            <a:ext cx="4319905" cy="6623855"/>
          </a:xfrm>
        </p:spPr>
        <p:txBody>
          <a:bodyPr/>
          <a:lstStyle>
            <a:lvl1pPr>
              <a:defRPr sz="2598"/>
            </a:lvl1pPr>
            <a:lvl2pPr>
              <a:defRPr sz="2362"/>
            </a:lvl2pPr>
            <a:lvl3pPr>
              <a:defRPr sz="2126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69876" y="3167930"/>
            <a:ext cx="4319905" cy="6623855"/>
          </a:xfrm>
        </p:spPr>
        <p:txBody>
          <a:bodyPr/>
          <a:lstStyle>
            <a:lvl1pPr>
              <a:defRPr sz="2598"/>
            </a:lvl1pPr>
            <a:lvl2pPr>
              <a:defRPr sz="2362"/>
            </a:lvl2pPr>
            <a:lvl3pPr>
              <a:defRPr sz="2126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F632-4B0B-45D6-9F50-5E1DE132CA04}" type="datetimeFigureOut">
              <a:rPr lang="de-DE" smtClean="0"/>
              <a:t>30.09.2022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5DF06-BA8F-456C-A622-91AC43B691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7632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82" y="3013273"/>
            <a:ext cx="4319905" cy="1170201"/>
          </a:xfrm>
        </p:spPr>
        <p:txBody>
          <a:bodyPr anchor="ctr">
            <a:normAutofit/>
          </a:bodyPr>
          <a:lstStyle>
            <a:lvl1pPr marL="0" indent="0">
              <a:buNone/>
              <a:defRPr sz="2362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9982" y="4183477"/>
            <a:ext cx="4319905" cy="5615877"/>
          </a:xfrm>
        </p:spPr>
        <p:txBody>
          <a:bodyPr/>
          <a:lstStyle>
            <a:lvl1pPr>
              <a:defRPr sz="2598"/>
            </a:lvl1pPr>
            <a:lvl2pPr>
              <a:defRPr sz="2362"/>
            </a:lvl2pPr>
            <a:lvl3pPr>
              <a:defRPr sz="2126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69673" y="3013273"/>
            <a:ext cx="4319905" cy="1170201"/>
          </a:xfrm>
        </p:spPr>
        <p:txBody>
          <a:bodyPr anchor="ctr">
            <a:normAutofit/>
          </a:bodyPr>
          <a:lstStyle>
            <a:lvl1pPr marL="0" indent="0">
              <a:buNone/>
              <a:defRPr sz="2362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69673" y="4183473"/>
            <a:ext cx="4319905" cy="5615877"/>
          </a:xfrm>
        </p:spPr>
        <p:txBody>
          <a:bodyPr/>
          <a:lstStyle>
            <a:lvl1pPr>
              <a:defRPr sz="2598"/>
            </a:lvl1pPr>
            <a:lvl2pPr>
              <a:defRPr sz="2362"/>
            </a:lvl2pPr>
            <a:lvl3pPr>
              <a:defRPr sz="2126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F632-4B0B-45D6-9F50-5E1DE132CA04}" type="datetimeFigureOut">
              <a:rPr lang="de-DE" smtClean="0"/>
              <a:t>30.09.2022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5DF06-BA8F-456C-A622-91AC43B691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7188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F632-4B0B-45D6-9F50-5E1DE132CA04}" type="datetimeFigureOut">
              <a:rPr lang="de-DE" smtClean="0"/>
              <a:t>30.09.2022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5DF06-BA8F-456C-A622-91AC43B691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2000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F632-4B0B-45D6-9F50-5E1DE132CA04}" type="datetimeFigureOut">
              <a:rPr lang="de-DE" smtClean="0"/>
              <a:t>30.09.2022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5DF06-BA8F-456C-A622-91AC43B691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689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982" y="3383926"/>
            <a:ext cx="5399882" cy="6047867"/>
          </a:xfrm>
        </p:spPr>
        <p:txBody>
          <a:bodyPr/>
          <a:lstStyle>
            <a:lvl1pPr>
              <a:defRPr sz="2598"/>
            </a:lvl1pPr>
            <a:lvl2pPr>
              <a:defRPr sz="2362"/>
            </a:lvl2pPr>
            <a:lvl3pPr>
              <a:defRPr sz="2126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59573" y="3381796"/>
            <a:ext cx="3023934" cy="5405108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2008"/>
            </a:lvl1pPr>
            <a:lvl2pPr marL="539999" indent="0">
              <a:buNone/>
              <a:defRPr sz="1417"/>
            </a:lvl2pPr>
            <a:lvl3pPr marL="1079998" indent="0">
              <a:buNone/>
              <a:defRPr sz="1181"/>
            </a:lvl3pPr>
            <a:lvl4pPr marL="1619997" indent="0">
              <a:buNone/>
              <a:defRPr sz="1063"/>
            </a:lvl4pPr>
            <a:lvl5pPr marL="2159996" indent="0">
              <a:buNone/>
              <a:defRPr sz="1063"/>
            </a:lvl5pPr>
            <a:lvl6pPr marL="2699995" indent="0">
              <a:buNone/>
              <a:defRPr sz="1063"/>
            </a:lvl6pPr>
            <a:lvl7pPr marL="3239994" indent="0">
              <a:buNone/>
              <a:defRPr sz="1063"/>
            </a:lvl7pPr>
            <a:lvl8pPr marL="3779992" indent="0">
              <a:buNone/>
              <a:defRPr sz="1063"/>
            </a:lvl8pPr>
            <a:lvl9pPr marL="4319991" indent="0">
              <a:buNone/>
              <a:defRPr sz="1063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F632-4B0B-45D6-9F50-5E1DE132CA04}" type="datetimeFigureOut">
              <a:rPr lang="de-DE" smtClean="0"/>
              <a:t>30.09.2022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5DF06-BA8F-456C-A622-91AC43B691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2266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982" y="3482591"/>
            <a:ext cx="5615877" cy="6047867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780">
                <a:solidFill>
                  <a:schemeClr val="tx1">
                    <a:lumMod val="50000"/>
                  </a:schemeClr>
                </a:solidFill>
              </a:defRPr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51049" y="3386730"/>
            <a:ext cx="3023934" cy="5399882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2008"/>
            </a:lvl1pPr>
            <a:lvl2pPr marL="539999" indent="0">
              <a:buNone/>
              <a:defRPr sz="1417"/>
            </a:lvl2pPr>
            <a:lvl3pPr marL="1079998" indent="0">
              <a:buNone/>
              <a:defRPr sz="1181"/>
            </a:lvl3pPr>
            <a:lvl4pPr marL="1619997" indent="0">
              <a:buNone/>
              <a:defRPr sz="1063"/>
            </a:lvl4pPr>
            <a:lvl5pPr marL="2159996" indent="0">
              <a:buNone/>
              <a:defRPr sz="1063"/>
            </a:lvl5pPr>
            <a:lvl6pPr marL="2699995" indent="0">
              <a:buNone/>
              <a:defRPr sz="1063"/>
            </a:lvl6pPr>
            <a:lvl7pPr marL="3239994" indent="0">
              <a:buNone/>
              <a:defRPr sz="1063"/>
            </a:lvl7pPr>
            <a:lvl8pPr marL="3779992" indent="0">
              <a:buNone/>
              <a:defRPr sz="1063"/>
            </a:lvl8pPr>
            <a:lvl9pPr marL="4319991" indent="0">
              <a:buNone/>
              <a:defRPr sz="1063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F632-4B0B-45D6-9F50-5E1DE132CA04}" type="datetimeFigureOut">
              <a:rPr lang="de-DE" smtClean="0"/>
              <a:t>30.09.2022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5DF06-BA8F-456C-A622-91AC43B691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3969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28" y="277331"/>
            <a:ext cx="10797063" cy="25919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9060" y="447511"/>
            <a:ext cx="9179799" cy="23759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060" y="3167930"/>
            <a:ext cx="9179799" cy="6623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972" y="10114511"/>
            <a:ext cx="3064944" cy="574987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240">
                <a:solidFill>
                  <a:schemeClr val="tx1"/>
                </a:solidFill>
              </a:defRPr>
            </a:lvl1pPr>
          </a:lstStyle>
          <a:p>
            <a:fld id="{F5A3F632-4B0B-45D6-9F50-5E1DE132CA04}" type="datetimeFigureOut">
              <a:rPr lang="de-DE" smtClean="0"/>
              <a:t>30.09.2022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49892" y="10114511"/>
            <a:ext cx="4795911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40">
                <a:solidFill>
                  <a:schemeClr val="tx1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761761" y="10114511"/>
            <a:ext cx="838208" cy="574987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417" b="0">
                <a:solidFill>
                  <a:schemeClr val="tx1"/>
                </a:solidFill>
              </a:defRPr>
            </a:lvl1pPr>
          </a:lstStyle>
          <a:p>
            <a:fld id="{52C5DF06-BA8F-456C-A622-91AC43B691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45395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1079998" rtl="0" eaLnBrk="1" latinLnBrk="0" hangingPunct="1">
        <a:lnSpc>
          <a:spcPct val="85000"/>
        </a:lnSpc>
        <a:spcBef>
          <a:spcPct val="0"/>
        </a:spcBef>
        <a:buNone/>
        <a:defRPr sz="4724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16000" indent="-216000" algn="l" defTabSz="1079998" rtl="0" eaLnBrk="1" latinLnBrk="0" hangingPunct="1">
        <a:lnSpc>
          <a:spcPct val="90000"/>
        </a:lnSpc>
        <a:spcBef>
          <a:spcPts val="1417"/>
        </a:spcBef>
        <a:spcAft>
          <a:spcPts val="236"/>
        </a:spcAft>
        <a:buClr>
          <a:schemeClr val="tx1"/>
        </a:buClr>
        <a:buFont typeface="Wingdings" pitchFamily="2" charset="2"/>
        <a:buChar char=""/>
        <a:defRPr sz="2598" kern="1200">
          <a:solidFill>
            <a:schemeClr val="tx1"/>
          </a:solidFill>
          <a:latin typeface="+mn-lt"/>
          <a:ea typeface="+mn-ea"/>
          <a:cs typeface="+mn-cs"/>
        </a:defRPr>
      </a:lvl1pPr>
      <a:lvl2pPr marL="485999" indent="-216000" algn="l" defTabSz="1079998" rtl="0" eaLnBrk="1" latinLnBrk="0" hangingPunct="1">
        <a:lnSpc>
          <a:spcPct val="90000"/>
        </a:lnSpc>
        <a:spcBef>
          <a:spcPts val="236"/>
        </a:spcBef>
        <a:spcAft>
          <a:spcPts val="472"/>
        </a:spcAft>
        <a:buClr>
          <a:schemeClr val="tx1"/>
        </a:buClr>
        <a:buFont typeface="Wingdings" pitchFamily="2" charset="2"/>
        <a:buChar char=""/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755998" indent="-216000" algn="l" defTabSz="1079998" rtl="0" eaLnBrk="1" latinLnBrk="0" hangingPunct="1">
        <a:lnSpc>
          <a:spcPct val="90000"/>
        </a:lnSpc>
        <a:spcBef>
          <a:spcPts val="236"/>
        </a:spcBef>
        <a:spcAft>
          <a:spcPts val="472"/>
        </a:spcAft>
        <a:buClr>
          <a:schemeClr val="tx1"/>
        </a:buClr>
        <a:buFont typeface="Wingdings" pitchFamily="2" charset="2"/>
        <a:buChar char=""/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025998" indent="-216000" algn="l" defTabSz="1079998" rtl="0" eaLnBrk="1" latinLnBrk="0" hangingPunct="1">
        <a:lnSpc>
          <a:spcPct val="90000"/>
        </a:lnSpc>
        <a:spcBef>
          <a:spcPts val="236"/>
        </a:spcBef>
        <a:spcAft>
          <a:spcPts val="472"/>
        </a:spcAft>
        <a:buClr>
          <a:schemeClr val="tx1"/>
        </a:buClr>
        <a:buFont typeface="Wingdings" pitchFamily="2" charset="2"/>
        <a:buChar char="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295997" indent="-216000" algn="l" defTabSz="1079998" rtl="0" eaLnBrk="1" latinLnBrk="0" hangingPunct="1">
        <a:lnSpc>
          <a:spcPct val="90000"/>
        </a:lnSpc>
        <a:spcBef>
          <a:spcPts val="236"/>
        </a:spcBef>
        <a:spcAft>
          <a:spcPts val="472"/>
        </a:spcAft>
        <a:buClr>
          <a:schemeClr val="tx1"/>
        </a:buClr>
        <a:buFont typeface="Wingdings" pitchFamily="2" charset="2"/>
        <a:buChar char="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1517241" indent="-269999" algn="l" defTabSz="1079998" rtl="0" eaLnBrk="1" latinLnBrk="0" hangingPunct="1">
        <a:lnSpc>
          <a:spcPct val="90000"/>
        </a:lnSpc>
        <a:spcBef>
          <a:spcPts val="236"/>
        </a:spcBef>
        <a:spcAft>
          <a:spcPts val="472"/>
        </a:spcAft>
        <a:buClr>
          <a:schemeClr val="tx1"/>
        </a:buClr>
        <a:buFont typeface="Wingdings" pitchFamily="2" charset="2"/>
        <a:buChar char="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1738343" indent="-269999" algn="l" defTabSz="1079998" rtl="0" eaLnBrk="1" latinLnBrk="0" hangingPunct="1">
        <a:lnSpc>
          <a:spcPct val="90000"/>
        </a:lnSpc>
        <a:spcBef>
          <a:spcPts val="236"/>
        </a:spcBef>
        <a:spcAft>
          <a:spcPts val="472"/>
        </a:spcAft>
        <a:buClr>
          <a:schemeClr val="tx1"/>
        </a:buClr>
        <a:buFont typeface="Wingdings" pitchFamily="2" charset="2"/>
        <a:buChar char="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1924012" indent="-269999" algn="l" defTabSz="1079998" rtl="0" eaLnBrk="1" latinLnBrk="0" hangingPunct="1">
        <a:lnSpc>
          <a:spcPct val="90000"/>
        </a:lnSpc>
        <a:spcBef>
          <a:spcPts val="236"/>
        </a:spcBef>
        <a:spcAft>
          <a:spcPts val="472"/>
        </a:spcAft>
        <a:buClr>
          <a:schemeClr val="tx1"/>
        </a:buClr>
        <a:buFont typeface="Wingdings" pitchFamily="2" charset="2"/>
        <a:buChar char="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2133303" indent="-269999" algn="l" defTabSz="1079998" rtl="0" eaLnBrk="1" latinLnBrk="0" hangingPunct="1">
        <a:lnSpc>
          <a:spcPct val="90000"/>
        </a:lnSpc>
        <a:spcBef>
          <a:spcPts val="236"/>
        </a:spcBef>
        <a:spcAft>
          <a:spcPts val="472"/>
        </a:spcAft>
        <a:buClr>
          <a:schemeClr val="tx1"/>
        </a:buClr>
        <a:buFont typeface="Wingdings" pitchFamily="2" charset="2"/>
        <a:buChar char="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D39FDF-A17E-6681-7890-E37818154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9200" dirty="0"/>
              <a:t>Acceptance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0591CFB-F887-B3EE-7888-AD47746DAA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12226" y="3386730"/>
            <a:ext cx="3723861" cy="5399882"/>
          </a:xfrm>
        </p:spPr>
        <p:txBody>
          <a:bodyPr>
            <a:noAutofit/>
          </a:bodyPr>
          <a:lstStyle/>
          <a:p>
            <a:r>
              <a:rPr lang="de-DE" sz="4400" dirty="0"/>
              <a:t>The </a:t>
            </a:r>
            <a:r>
              <a:rPr lang="de-DE" sz="4400" dirty="0" err="1"/>
              <a:t>people</a:t>
            </a:r>
            <a:r>
              <a:rPr lang="de-DE" sz="4400" dirty="0"/>
              <a:t> </a:t>
            </a:r>
            <a:r>
              <a:rPr lang="de-DE" sz="4400" dirty="0" err="1"/>
              <a:t>around</a:t>
            </a:r>
            <a:r>
              <a:rPr lang="de-DE" sz="4400" dirty="0"/>
              <a:t> </a:t>
            </a:r>
            <a:r>
              <a:rPr lang="de-DE" sz="4400" dirty="0" err="1"/>
              <a:t>me</a:t>
            </a:r>
            <a:r>
              <a:rPr lang="de-DE" sz="4400" dirty="0"/>
              <a:t> </a:t>
            </a:r>
            <a:r>
              <a:rPr lang="de-DE" sz="4400" dirty="0" err="1"/>
              <a:t>approve</a:t>
            </a:r>
            <a:r>
              <a:rPr lang="de-DE" sz="4400" dirty="0"/>
              <a:t> </a:t>
            </a:r>
            <a:r>
              <a:rPr lang="de-DE" sz="4400" dirty="0" err="1"/>
              <a:t>of</a:t>
            </a:r>
            <a:r>
              <a:rPr lang="de-DE" sz="4400" dirty="0"/>
              <a:t> </a:t>
            </a:r>
            <a:r>
              <a:rPr lang="de-DE" sz="4400" dirty="0" err="1"/>
              <a:t>what</a:t>
            </a:r>
            <a:r>
              <a:rPr lang="de-DE" sz="4400" dirty="0"/>
              <a:t> I do and </a:t>
            </a:r>
            <a:r>
              <a:rPr lang="de-DE" sz="4400" dirty="0" err="1"/>
              <a:t>who</a:t>
            </a:r>
            <a:r>
              <a:rPr lang="de-DE" sz="4400" dirty="0"/>
              <a:t> I am</a:t>
            </a:r>
          </a:p>
        </p:txBody>
      </p:sp>
      <p:pic>
        <p:nvPicPr>
          <p:cNvPr id="10" name="Bildplatzhalter 9" descr="Kommentar Herz mit einfarbiger Füllung">
            <a:extLst>
              <a:ext uri="{FF2B5EF4-FFF2-40B4-BE49-F238E27FC236}">
                <a16:creationId xmlns:a16="http://schemas.microsoft.com/office/drawing/2014/main" id="{08E2554D-6BBC-FA03-3681-8EFBDF04D40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557" r="355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39117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D39FDF-A17E-6681-7890-E37818154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9200" dirty="0"/>
              <a:t>Status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0591CFB-F887-B3EE-7888-AD47746DAA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12226" y="3386730"/>
            <a:ext cx="3684103" cy="5399882"/>
          </a:xfrm>
        </p:spPr>
        <p:txBody>
          <a:bodyPr>
            <a:noAutofit/>
          </a:bodyPr>
          <a:lstStyle/>
          <a:p>
            <a:r>
              <a:rPr lang="de-DE" sz="4400" dirty="0" err="1"/>
              <a:t>My</a:t>
            </a:r>
            <a:r>
              <a:rPr lang="de-DE" sz="4400" dirty="0"/>
              <a:t> </a:t>
            </a:r>
            <a:r>
              <a:rPr lang="de-DE" sz="4400" dirty="0" err="1"/>
              <a:t>position</a:t>
            </a:r>
            <a:r>
              <a:rPr lang="de-DE" sz="4400" dirty="0"/>
              <a:t> </a:t>
            </a:r>
            <a:r>
              <a:rPr lang="de-DE" sz="4400" dirty="0" err="1"/>
              <a:t>is</a:t>
            </a:r>
            <a:r>
              <a:rPr lang="de-DE" sz="4400" dirty="0"/>
              <a:t> </a:t>
            </a:r>
            <a:r>
              <a:rPr lang="de-DE" sz="4400" dirty="0" err="1"/>
              <a:t>good</a:t>
            </a:r>
            <a:r>
              <a:rPr lang="de-DE" sz="4400" dirty="0"/>
              <a:t> and </a:t>
            </a:r>
            <a:r>
              <a:rPr lang="de-DE" sz="4400" dirty="0" err="1"/>
              <a:t>recognized</a:t>
            </a:r>
            <a:r>
              <a:rPr lang="de-DE" sz="4400" dirty="0"/>
              <a:t> </a:t>
            </a:r>
            <a:r>
              <a:rPr lang="de-DE" sz="4400" dirty="0" err="1"/>
              <a:t>by</a:t>
            </a:r>
            <a:r>
              <a:rPr lang="de-DE" sz="4400" dirty="0"/>
              <a:t> </a:t>
            </a:r>
            <a:r>
              <a:rPr lang="de-DE" sz="4400" dirty="0" err="1"/>
              <a:t>the</a:t>
            </a:r>
            <a:r>
              <a:rPr lang="de-DE" sz="4400" dirty="0"/>
              <a:t> </a:t>
            </a:r>
            <a:r>
              <a:rPr lang="de-DE" sz="4400" dirty="0" err="1"/>
              <a:t>people</a:t>
            </a:r>
            <a:r>
              <a:rPr lang="de-DE" sz="4400" dirty="0"/>
              <a:t> </a:t>
            </a:r>
            <a:r>
              <a:rPr lang="de-DE" sz="4400" dirty="0" err="1"/>
              <a:t>who</a:t>
            </a:r>
            <a:r>
              <a:rPr lang="de-DE" sz="4400" dirty="0"/>
              <a:t> </a:t>
            </a:r>
            <a:r>
              <a:rPr lang="de-DE" sz="4400" dirty="0" err="1"/>
              <a:t>work</a:t>
            </a:r>
            <a:r>
              <a:rPr lang="de-DE" sz="4400" dirty="0"/>
              <a:t> </a:t>
            </a:r>
            <a:r>
              <a:rPr lang="de-DE" sz="4400" dirty="0" err="1"/>
              <a:t>with</a:t>
            </a:r>
            <a:r>
              <a:rPr lang="de-DE" sz="4400" dirty="0"/>
              <a:t> </a:t>
            </a:r>
            <a:r>
              <a:rPr lang="de-DE" sz="4400" dirty="0" err="1"/>
              <a:t>me</a:t>
            </a:r>
            <a:endParaRPr lang="de-DE" sz="4400" dirty="0"/>
          </a:p>
        </p:txBody>
      </p:sp>
      <p:pic>
        <p:nvPicPr>
          <p:cNvPr id="12" name="Bildplatzhalter 11" descr="Zylinderhut mit einfarbiger Füllung">
            <a:extLst>
              <a:ext uri="{FF2B5EF4-FFF2-40B4-BE49-F238E27FC236}">
                <a16:creationId xmlns:a16="http://schemas.microsoft.com/office/drawing/2014/main" id="{CF26EE8C-5098-3683-FE9B-F769C47F701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557" r="355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73042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D39FDF-A17E-6681-7890-E37818154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9200" dirty="0"/>
              <a:t>Curiosity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0591CFB-F887-B3EE-7888-AD47746DAA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665844" y="3386730"/>
            <a:ext cx="3697356" cy="5399882"/>
          </a:xfrm>
        </p:spPr>
        <p:txBody>
          <a:bodyPr>
            <a:noAutofit/>
          </a:bodyPr>
          <a:lstStyle/>
          <a:p>
            <a:r>
              <a:rPr lang="de-DE" sz="4400" dirty="0"/>
              <a:t>I </a:t>
            </a:r>
            <a:r>
              <a:rPr lang="de-DE" sz="4400" dirty="0" err="1"/>
              <a:t>have</a:t>
            </a:r>
            <a:r>
              <a:rPr lang="de-DE" sz="4400" dirty="0"/>
              <a:t> </a:t>
            </a:r>
            <a:r>
              <a:rPr lang="de-DE" sz="4400" dirty="0" err="1"/>
              <a:t>plenty</a:t>
            </a:r>
            <a:r>
              <a:rPr lang="de-DE" sz="4400" dirty="0"/>
              <a:t> </a:t>
            </a:r>
            <a:r>
              <a:rPr lang="de-DE" sz="4400" dirty="0" err="1"/>
              <a:t>of</a:t>
            </a:r>
            <a:r>
              <a:rPr lang="de-DE" sz="4400" dirty="0"/>
              <a:t> </a:t>
            </a:r>
            <a:r>
              <a:rPr lang="de-DE" sz="4400" dirty="0" err="1"/>
              <a:t>things</a:t>
            </a:r>
            <a:r>
              <a:rPr lang="de-DE" sz="4400" dirty="0"/>
              <a:t> </a:t>
            </a:r>
            <a:r>
              <a:rPr lang="de-DE" sz="4400" dirty="0" err="1"/>
              <a:t>to</a:t>
            </a:r>
            <a:r>
              <a:rPr lang="de-DE" sz="4400" dirty="0"/>
              <a:t> </a:t>
            </a:r>
            <a:r>
              <a:rPr lang="de-DE" sz="4400" dirty="0" err="1"/>
              <a:t>investigate</a:t>
            </a:r>
            <a:r>
              <a:rPr lang="de-DE" sz="4400" dirty="0"/>
              <a:t> and </a:t>
            </a:r>
            <a:r>
              <a:rPr lang="de-DE" sz="4400" dirty="0" err="1"/>
              <a:t>to</a:t>
            </a:r>
            <a:r>
              <a:rPr lang="de-DE" sz="4400" dirty="0"/>
              <a:t> </a:t>
            </a:r>
            <a:r>
              <a:rPr lang="de-DE" sz="4400" dirty="0" err="1"/>
              <a:t>think</a:t>
            </a:r>
            <a:r>
              <a:rPr lang="de-DE" sz="4400" dirty="0"/>
              <a:t> </a:t>
            </a:r>
            <a:r>
              <a:rPr lang="de-DE" sz="4400" dirty="0" err="1"/>
              <a:t>about</a:t>
            </a:r>
            <a:endParaRPr lang="de-DE" sz="4400" dirty="0"/>
          </a:p>
        </p:txBody>
      </p:sp>
      <p:pic>
        <p:nvPicPr>
          <p:cNvPr id="12" name="Bildplatzhalter 11" descr="Lupe mit einfarbiger Füllung">
            <a:extLst>
              <a:ext uri="{FF2B5EF4-FFF2-40B4-BE49-F238E27FC236}">
                <a16:creationId xmlns:a16="http://schemas.microsoft.com/office/drawing/2014/main" id="{64DB6D3A-426D-D761-43B9-A6CE6508A3C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557" r="355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425883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D39FDF-A17E-6681-7890-E37818154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9200" dirty="0"/>
              <a:t>Power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0591CFB-F887-B3EE-7888-AD47746DAA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32104" y="3386730"/>
            <a:ext cx="3505199" cy="5399882"/>
          </a:xfrm>
        </p:spPr>
        <p:txBody>
          <a:bodyPr>
            <a:noAutofit/>
          </a:bodyPr>
          <a:lstStyle/>
          <a:p>
            <a:r>
              <a:rPr lang="de-DE" sz="4400" dirty="0" err="1"/>
              <a:t>There</a:t>
            </a:r>
            <a:r>
              <a:rPr lang="de-DE" sz="4400" dirty="0"/>
              <a:t> </a:t>
            </a:r>
            <a:r>
              <a:rPr lang="de-DE" sz="4400" dirty="0" err="1"/>
              <a:t>is</a:t>
            </a:r>
            <a:r>
              <a:rPr lang="de-DE" sz="4400" dirty="0"/>
              <a:t> </a:t>
            </a:r>
            <a:r>
              <a:rPr lang="de-DE" sz="4400" dirty="0" err="1"/>
              <a:t>enough</a:t>
            </a:r>
            <a:r>
              <a:rPr lang="de-DE" sz="4400" dirty="0"/>
              <a:t> </a:t>
            </a:r>
            <a:r>
              <a:rPr lang="de-DE" sz="4400" dirty="0" err="1"/>
              <a:t>room</a:t>
            </a:r>
            <a:r>
              <a:rPr lang="de-DE" sz="4400" dirty="0"/>
              <a:t> </a:t>
            </a:r>
            <a:r>
              <a:rPr lang="de-DE" sz="4400" dirty="0" err="1"/>
              <a:t>for</a:t>
            </a:r>
            <a:r>
              <a:rPr lang="de-DE" sz="4400" dirty="0"/>
              <a:t> </a:t>
            </a:r>
            <a:r>
              <a:rPr lang="de-DE" sz="4400" dirty="0" err="1"/>
              <a:t>me</a:t>
            </a:r>
            <a:r>
              <a:rPr lang="de-DE" sz="4400" dirty="0"/>
              <a:t> </a:t>
            </a:r>
            <a:r>
              <a:rPr lang="de-DE" sz="4400" dirty="0" err="1"/>
              <a:t>to</a:t>
            </a:r>
            <a:r>
              <a:rPr lang="de-DE" sz="4400" dirty="0"/>
              <a:t> </a:t>
            </a:r>
            <a:r>
              <a:rPr lang="de-DE" sz="4400" dirty="0" err="1"/>
              <a:t>influence</a:t>
            </a:r>
            <a:r>
              <a:rPr lang="de-DE" sz="4400" dirty="0"/>
              <a:t> </a:t>
            </a:r>
            <a:r>
              <a:rPr lang="de-DE" sz="4400" dirty="0" err="1"/>
              <a:t>what</a:t>
            </a:r>
            <a:r>
              <a:rPr lang="de-DE" sz="4400" dirty="0"/>
              <a:t> </a:t>
            </a:r>
            <a:r>
              <a:rPr lang="de-DE" sz="4400" dirty="0" err="1"/>
              <a:t>happens</a:t>
            </a:r>
            <a:r>
              <a:rPr lang="de-DE" sz="4400" dirty="0"/>
              <a:t> </a:t>
            </a:r>
            <a:r>
              <a:rPr lang="de-DE" sz="4400" dirty="0" err="1"/>
              <a:t>around</a:t>
            </a:r>
            <a:r>
              <a:rPr lang="de-DE" sz="4400" dirty="0"/>
              <a:t> </a:t>
            </a:r>
            <a:r>
              <a:rPr lang="de-DE" sz="4400" dirty="0" err="1"/>
              <a:t>me</a:t>
            </a:r>
            <a:endParaRPr lang="de-DE" sz="4400" dirty="0"/>
          </a:p>
        </p:txBody>
      </p:sp>
      <p:pic>
        <p:nvPicPr>
          <p:cNvPr id="7" name="Bildplatzhalter 6" descr="Arbeit mit einfarbiger Füllung">
            <a:extLst>
              <a:ext uri="{FF2B5EF4-FFF2-40B4-BE49-F238E27FC236}">
                <a16:creationId xmlns:a16="http://schemas.microsoft.com/office/drawing/2014/main" id="{7AEC41BD-17C2-0C9E-B98A-A201290B1F8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557" r="3557"/>
          <a:stretch>
            <a:fillRect/>
          </a:stretch>
        </p:blipFill>
        <p:spPr>
          <a:xfrm>
            <a:off x="809060" y="3482591"/>
            <a:ext cx="5615877" cy="6047867"/>
          </a:xfrm>
        </p:spPr>
      </p:pic>
    </p:spTree>
    <p:extLst>
      <p:ext uri="{BB962C8B-B14F-4D97-AF65-F5344CB8AC3E}">
        <p14:creationId xmlns:p14="http://schemas.microsoft.com/office/powerpoint/2010/main" val="1586788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D39FDF-A17E-6681-7890-E37818154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9200" dirty="0"/>
              <a:t>Order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0591CFB-F887-B3EE-7888-AD47746DAA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639340" y="3386730"/>
            <a:ext cx="3756990" cy="5399882"/>
          </a:xfrm>
        </p:spPr>
        <p:txBody>
          <a:bodyPr>
            <a:noAutofit/>
          </a:bodyPr>
          <a:lstStyle/>
          <a:p>
            <a:r>
              <a:rPr lang="de-DE" sz="4400" dirty="0" err="1"/>
              <a:t>There</a:t>
            </a:r>
            <a:r>
              <a:rPr lang="de-DE" sz="4400" dirty="0"/>
              <a:t> </a:t>
            </a:r>
            <a:r>
              <a:rPr lang="de-DE" sz="4400" dirty="0" err="1"/>
              <a:t>are</a:t>
            </a:r>
            <a:r>
              <a:rPr lang="de-DE" sz="4400" dirty="0"/>
              <a:t> </a:t>
            </a:r>
            <a:r>
              <a:rPr lang="de-DE" sz="4400" dirty="0" err="1"/>
              <a:t>enough</a:t>
            </a:r>
            <a:r>
              <a:rPr lang="de-DE" sz="4400" dirty="0"/>
              <a:t> </a:t>
            </a:r>
            <a:r>
              <a:rPr lang="de-DE" sz="4400" dirty="0" err="1"/>
              <a:t>rules</a:t>
            </a:r>
            <a:r>
              <a:rPr lang="de-DE" sz="4400" dirty="0"/>
              <a:t> and </a:t>
            </a:r>
            <a:r>
              <a:rPr lang="de-DE" sz="4400" dirty="0" err="1"/>
              <a:t>policies</a:t>
            </a:r>
            <a:r>
              <a:rPr lang="de-DE" sz="4400" dirty="0"/>
              <a:t> </a:t>
            </a:r>
            <a:r>
              <a:rPr lang="de-DE" sz="4400" dirty="0" err="1"/>
              <a:t>for</a:t>
            </a:r>
            <a:r>
              <a:rPr lang="de-DE" sz="4400" dirty="0"/>
              <a:t> a </a:t>
            </a:r>
            <a:r>
              <a:rPr lang="de-DE" sz="4400" dirty="0" err="1"/>
              <a:t>stable</a:t>
            </a:r>
            <a:r>
              <a:rPr lang="de-DE" sz="4400" dirty="0"/>
              <a:t> </a:t>
            </a:r>
            <a:r>
              <a:rPr lang="de-DE" sz="4400" dirty="0" err="1"/>
              <a:t>environment</a:t>
            </a:r>
            <a:endParaRPr lang="de-DE" sz="4400" dirty="0"/>
          </a:p>
        </p:txBody>
      </p:sp>
      <p:pic>
        <p:nvPicPr>
          <p:cNvPr id="8" name="Bildplatzhalter 7" descr="Prüfliste mit einfarbiger Füllung">
            <a:extLst>
              <a:ext uri="{FF2B5EF4-FFF2-40B4-BE49-F238E27FC236}">
                <a16:creationId xmlns:a16="http://schemas.microsoft.com/office/drawing/2014/main" id="{39D62DEC-1717-AF44-7609-776A296E120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557" r="355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05438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D39FDF-A17E-6681-7890-E37818154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9200" dirty="0" err="1"/>
              <a:t>Relatedness</a:t>
            </a:r>
            <a:endParaRPr lang="de-DE" sz="9200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0591CFB-F887-B3EE-7888-AD47746DAA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698974" y="3386730"/>
            <a:ext cx="3697355" cy="5399882"/>
          </a:xfrm>
        </p:spPr>
        <p:txBody>
          <a:bodyPr>
            <a:noAutofit/>
          </a:bodyPr>
          <a:lstStyle/>
          <a:p>
            <a:r>
              <a:rPr lang="de-DE" sz="4400" dirty="0"/>
              <a:t>I </a:t>
            </a:r>
            <a:r>
              <a:rPr lang="de-DE" sz="4400" dirty="0" err="1"/>
              <a:t>have</a:t>
            </a:r>
            <a:r>
              <a:rPr lang="de-DE" sz="4400" dirty="0"/>
              <a:t> </a:t>
            </a:r>
            <a:r>
              <a:rPr lang="de-DE" sz="4400" dirty="0" err="1"/>
              <a:t>good</a:t>
            </a:r>
            <a:r>
              <a:rPr lang="de-DE" sz="4400" dirty="0"/>
              <a:t> social </a:t>
            </a:r>
            <a:r>
              <a:rPr lang="de-DE" sz="4400" dirty="0" err="1"/>
              <a:t>contacts</a:t>
            </a:r>
            <a:r>
              <a:rPr lang="de-DE" sz="4400" dirty="0"/>
              <a:t> </a:t>
            </a:r>
            <a:r>
              <a:rPr lang="de-DE" sz="4400" dirty="0" err="1"/>
              <a:t>with</a:t>
            </a:r>
            <a:r>
              <a:rPr lang="de-DE" sz="4400" dirty="0"/>
              <a:t> </a:t>
            </a:r>
            <a:r>
              <a:rPr lang="de-DE" sz="4400" dirty="0" err="1"/>
              <a:t>the</a:t>
            </a:r>
            <a:r>
              <a:rPr lang="de-DE" sz="4400" dirty="0"/>
              <a:t> </a:t>
            </a:r>
            <a:r>
              <a:rPr lang="de-DE" sz="4400" dirty="0" err="1"/>
              <a:t>people</a:t>
            </a:r>
            <a:r>
              <a:rPr lang="de-DE" sz="4400" dirty="0"/>
              <a:t> in and </a:t>
            </a:r>
            <a:r>
              <a:rPr lang="de-DE" sz="4400" dirty="0" err="1"/>
              <a:t>around</a:t>
            </a:r>
            <a:r>
              <a:rPr lang="de-DE" sz="4400" dirty="0"/>
              <a:t> </a:t>
            </a:r>
            <a:r>
              <a:rPr lang="de-DE" sz="4400" dirty="0" err="1"/>
              <a:t>my</a:t>
            </a:r>
            <a:r>
              <a:rPr lang="de-DE" sz="4400" dirty="0"/>
              <a:t> </a:t>
            </a:r>
            <a:r>
              <a:rPr lang="de-DE" sz="4400" dirty="0" err="1"/>
              <a:t>work</a:t>
            </a:r>
            <a:endParaRPr lang="de-DE" sz="4400" dirty="0"/>
          </a:p>
        </p:txBody>
      </p:sp>
      <p:pic>
        <p:nvPicPr>
          <p:cNvPr id="7" name="Bildplatzhalter 6" descr="Gruppe mit einfarbiger Füllung">
            <a:extLst>
              <a:ext uri="{FF2B5EF4-FFF2-40B4-BE49-F238E27FC236}">
                <a16:creationId xmlns:a16="http://schemas.microsoft.com/office/drawing/2014/main" id="{CD25A89A-D61E-B189-1141-137D2F22818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557" r="355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53577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D39FDF-A17E-6681-7890-E37818154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9200" dirty="0"/>
              <a:t>Honor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0591CFB-F887-B3EE-7888-AD47746DAA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692348" y="3386730"/>
            <a:ext cx="3703981" cy="5399882"/>
          </a:xfrm>
        </p:spPr>
        <p:txBody>
          <a:bodyPr>
            <a:noAutofit/>
          </a:bodyPr>
          <a:lstStyle/>
          <a:p>
            <a:r>
              <a:rPr lang="de-DE" sz="4400" dirty="0"/>
              <a:t>I </a:t>
            </a:r>
            <a:r>
              <a:rPr lang="de-DE" sz="4400" dirty="0" err="1"/>
              <a:t>feel</a:t>
            </a:r>
            <a:r>
              <a:rPr lang="de-DE" sz="4400" dirty="0"/>
              <a:t> </a:t>
            </a:r>
            <a:r>
              <a:rPr lang="de-DE" sz="4400" dirty="0" err="1"/>
              <a:t>proud</a:t>
            </a:r>
            <a:r>
              <a:rPr lang="de-DE" sz="4400" dirty="0"/>
              <a:t> </a:t>
            </a:r>
            <a:r>
              <a:rPr lang="de-DE" sz="4400" dirty="0" err="1"/>
              <a:t>that</a:t>
            </a:r>
            <a:r>
              <a:rPr lang="de-DE" sz="4400" dirty="0"/>
              <a:t> </a:t>
            </a:r>
            <a:r>
              <a:rPr lang="de-DE" sz="4400" dirty="0" err="1"/>
              <a:t>my</a:t>
            </a:r>
            <a:r>
              <a:rPr lang="de-DE" sz="4400" dirty="0"/>
              <a:t> personal </a:t>
            </a:r>
            <a:r>
              <a:rPr lang="de-DE" sz="4400" dirty="0" err="1"/>
              <a:t>values</a:t>
            </a:r>
            <a:r>
              <a:rPr lang="de-DE" sz="4400" dirty="0"/>
              <a:t> </a:t>
            </a:r>
            <a:r>
              <a:rPr lang="de-DE" sz="4400" dirty="0" err="1"/>
              <a:t>are</a:t>
            </a:r>
            <a:r>
              <a:rPr lang="de-DE" sz="4400" dirty="0"/>
              <a:t> </a:t>
            </a:r>
            <a:r>
              <a:rPr lang="de-DE" sz="4400" dirty="0" err="1"/>
              <a:t>reflected</a:t>
            </a:r>
            <a:r>
              <a:rPr lang="de-DE" sz="4400" dirty="0"/>
              <a:t> in </a:t>
            </a:r>
            <a:r>
              <a:rPr lang="de-DE" sz="4400" dirty="0" err="1"/>
              <a:t>how</a:t>
            </a:r>
            <a:r>
              <a:rPr lang="de-DE" sz="4400" dirty="0"/>
              <a:t> I </a:t>
            </a:r>
            <a:r>
              <a:rPr lang="de-DE" sz="4400" dirty="0" err="1"/>
              <a:t>work</a:t>
            </a:r>
            <a:endParaRPr lang="de-DE" sz="4400" dirty="0"/>
          </a:p>
        </p:txBody>
      </p:sp>
      <p:pic>
        <p:nvPicPr>
          <p:cNvPr id="14" name="Bildplatzhalter 13" descr="Excalibur mit einfarbiger Füllung">
            <a:extLst>
              <a:ext uri="{FF2B5EF4-FFF2-40B4-BE49-F238E27FC236}">
                <a16:creationId xmlns:a16="http://schemas.microsoft.com/office/drawing/2014/main" id="{F90830A8-7348-C2DC-4280-0C3F77E5700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557" r="355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36627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D39FDF-A17E-6681-7890-E37818154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9200" dirty="0"/>
              <a:t>Goal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0591CFB-F887-B3EE-7888-AD47746DAA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679096" y="3386730"/>
            <a:ext cx="3717233" cy="5399882"/>
          </a:xfrm>
        </p:spPr>
        <p:txBody>
          <a:bodyPr>
            <a:noAutofit/>
          </a:bodyPr>
          <a:lstStyle/>
          <a:p>
            <a:r>
              <a:rPr lang="de-DE" sz="4400" dirty="0" err="1"/>
              <a:t>My</a:t>
            </a:r>
            <a:r>
              <a:rPr lang="de-DE" sz="4400" dirty="0"/>
              <a:t> </a:t>
            </a:r>
            <a:r>
              <a:rPr lang="de-DE" sz="4400" dirty="0" err="1"/>
              <a:t>purpose</a:t>
            </a:r>
            <a:r>
              <a:rPr lang="de-DE" sz="4400" dirty="0"/>
              <a:t> in </a:t>
            </a:r>
            <a:r>
              <a:rPr lang="de-DE" sz="4400" dirty="0" err="1"/>
              <a:t>life</a:t>
            </a:r>
            <a:r>
              <a:rPr lang="de-DE" sz="4400" dirty="0"/>
              <a:t> </a:t>
            </a:r>
            <a:r>
              <a:rPr lang="de-DE" sz="4400" dirty="0" err="1"/>
              <a:t>is</a:t>
            </a:r>
            <a:r>
              <a:rPr lang="de-DE" sz="4400" dirty="0"/>
              <a:t> </a:t>
            </a:r>
            <a:r>
              <a:rPr lang="de-DE" sz="4400" dirty="0" err="1"/>
              <a:t>reflected</a:t>
            </a:r>
            <a:r>
              <a:rPr lang="de-DE" sz="4400" dirty="0"/>
              <a:t> in </a:t>
            </a:r>
            <a:r>
              <a:rPr lang="de-DE" sz="4400" dirty="0" err="1"/>
              <a:t>the</a:t>
            </a:r>
            <a:r>
              <a:rPr lang="de-DE" sz="4400" dirty="0"/>
              <a:t> </a:t>
            </a:r>
            <a:r>
              <a:rPr lang="de-DE" sz="4400" dirty="0" err="1"/>
              <a:t>work</a:t>
            </a:r>
            <a:r>
              <a:rPr lang="de-DE" sz="4400" dirty="0"/>
              <a:t> </a:t>
            </a:r>
            <a:r>
              <a:rPr lang="de-DE" sz="4400" dirty="0" err="1"/>
              <a:t>that</a:t>
            </a:r>
            <a:r>
              <a:rPr lang="de-DE" sz="4400" dirty="0"/>
              <a:t> I do</a:t>
            </a:r>
          </a:p>
        </p:txBody>
      </p:sp>
      <p:pic>
        <p:nvPicPr>
          <p:cNvPr id="7" name="Bildplatzhalter 6" descr="Route zwei Stecknadeln mit Weg mit einfarbiger Füllung">
            <a:extLst>
              <a:ext uri="{FF2B5EF4-FFF2-40B4-BE49-F238E27FC236}">
                <a16:creationId xmlns:a16="http://schemas.microsoft.com/office/drawing/2014/main" id="{4BCDA630-FCE6-8B9B-7333-78791F9E37D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557" r="355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23020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D39FDF-A17E-6681-7890-E37818154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9200" dirty="0"/>
              <a:t>Freedom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0591CFB-F887-B3EE-7888-AD47746DAA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12226" y="3386730"/>
            <a:ext cx="3684103" cy="5399882"/>
          </a:xfrm>
        </p:spPr>
        <p:txBody>
          <a:bodyPr>
            <a:noAutofit/>
          </a:bodyPr>
          <a:lstStyle/>
          <a:p>
            <a:r>
              <a:rPr lang="de-DE" sz="4400" dirty="0"/>
              <a:t>I am </a:t>
            </a:r>
            <a:r>
              <a:rPr lang="de-DE" sz="4400" dirty="0" err="1"/>
              <a:t>independent</a:t>
            </a:r>
            <a:r>
              <a:rPr lang="de-DE" sz="4400" dirty="0"/>
              <a:t> </a:t>
            </a:r>
            <a:r>
              <a:rPr lang="de-DE" sz="4400" dirty="0" err="1"/>
              <a:t>of</a:t>
            </a:r>
            <a:r>
              <a:rPr lang="de-DE" sz="4400" dirty="0"/>
              <a:t> </a:t>
            </a:r>
            <a:r>
              <a:rPr lang="de-DE" sz="4400" dirty="0" err="1"/>
              <a:t>others</a:t>
            </a:r>
            <a:r>
              <a:rPr lang="de-DE" sz="4400" dirty="0"/>
              <a:t> </a:t>
            </a:r>
            <a:r>
              <a:rPr lang="de-DE" sz="4400" dirty="0" err="1"/>
              <a:t>with</a:t>
            </a:r>
            <a:r>
              <a:rPr lang="de-DE" sz="4400" dirty="0"/>
              <a:t> </a:t>
            </a:r>
            <a:r>
              <a:rPr lang="de-DE" sz="4400" dirty="0" err="1"/>
              <a:t>my</a:t>
            </a:r>
            <a:r>
              <a:rPr lang="de-DE" sz="4400" dirty="0"/>
              <a:t> own </a:t>
            </a:r>
            <a:r>
              <a:rPr lang="de-DE" sz="4400" dirty="0" err="1"/>
              <a:t>work</a:t>
            </a:r>
            <a:r>
              <a:rPr lang="de-DE" sz="4400" dirty="0"/>
              <a:t> and </a:t>
            </a:r>
            <a:r>
              <a:rPr lang="de-DE" sz="4400" dirty="0" err="1"/>
              <a:t>responsibilities</a:t>
            </a:r>
            <a:endParaRPr lang="de-DE" sz="4400" dirty="0"/>
          </a:p>
        </p:txBody>
      </p:sp>
      <p:pic>
        <p:nvPicPr>
          <p:cNvPr id="8" name="Bildplatzhalter 7" descr="Kolibri mit einfarbiger Füllung">
            <a:extLst>
              <a:ext uri="{FF2B5EF4-FFF2-40B4-BE49-F238E27FC236}">
                <a16:creationId xmlns:a16="http://schemas.microsoft.com/office/drawing/2014/main" id="{9AB6D2EA-5E46-F3D1-3557-0EFA813F6D3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557" r="355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30753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D39FDF-A17E-6681-7890-E37818154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9200" dirty="0"/>
              <a:t>Mastery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0591CFB-F887-B3EE-7888-AD47746DAA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12226" y="3386730"/>
            <a:ext cx="3684103" cy="5399882"/>
          </a:xfrm>
        </p:spPr>
        <p:txBody>
          <a:bodyPr>
            <a:noAutofit/>
          </a:bodyPr>
          <a:lstStyle/>
          <a:p>
            <a:r>
              <a:rPr lang="de-DE" sz="4400" dirty="0" err="1"/>
              <a:t>My</a:t>
            </a:r>
            <a:r>
              <a:rPr lang="de-DE" sz="4400" dirty="0"/>
              <a:t> </a:t>
            </a:r>
            <a:r>
              <a:rPr lang="de-DE" sz="4400" dirty="0" err="1"/>
              <a:t>work</a:t>
            </a:r>
            <a:r>
              <a:rPr lang="de-DE" sz="4400" dirty="0"/>
              <a:t> </a:t>
            </a:r>
            <a:r>
              <a:rPr lang="de-DE" sz="4400" dirty="0" err="1"/>
              <a:t>challenges</a:t>
            </a:r>
            <a:r>
              <a:rPr lang="de-DE" sz="4400" dirty="0"/>
              <a:t> </a:t>
            </a:r>
            <a:r>
              <a:rPr lang="de-DE" sz="4400" dirty="0" err="1"/>
              <a:t>my</a:t>
            </a:r>
            <a:r>
              <a:rPr lang="de-DE" sz="4400" dirty="0"/>
              <a:t> </a:t>
            </a:r>
            <a:r>
              <a:rPr lang="de-DE" sz="4400" dirty="0" err="1"/>
              <a:t>competence</a:t>
            </a:r>
            <a:r>
              <a:rPr lang="de-DE" sz="4400" dirty="0"/>
              <a:t> but </a:t>
            </a:r>
            <a:r>
              <a:rPr lang="de-DE" sz="4400" dirty="0" err="1"/>
              <a:t>is</a:t>
            </a:r>
            <a:r>
              <a:rPr lang="de-DE" sz="4400" dirty="0"/>
              <a:t> still </a:t>
            </a:r>
            <a:r>
              <a:rPr lang="de-DE" sz="4400" dirty="0" err="1"/>
              <a:t>within</a:t>
            </a:r>
            <a:r>
              <a:rPr lang="de-DE" sz="4400" dirty="0"/>
              <a:t> </a:t>
            </a:r>
            <a:r>
              <a:rPr lang="de-DE" sz="4400" dirty="0" err="1"/>
              <a:t>my</a:t>
            </a:r>
            <a:r>
              <a:rPr lang="de-DE" sz="4400" dirty="0"/>
              <a:t> </a:t>
            </a:r>
            <a:r>
              <a:rPr lang="de-DE" sz="4400" dirty="0" err="1"/>
              <a:t>abilities</a:t>
            </a:r>
            <a:endParaRPr lang="de-DE" sz="4400" dirty="0"/>
          </a:p>
        </p:txBody>
      </p:sp>
      <p:pic>
        <p:nvPicPr>
          <p:cNvPr id="8" name="Bildplatzhalter 7" descr="Schachfiguren mit einfarbiger Füllung">
            <a:extLst>
              <a:ext uri="{FF2B5EF4-FFF2-40B4-BE49-F238E27FC236}">
                <a16:creationId xmlns:a16="http://schemas.microsoft.com/office/drawing/2014/main" id="{0D53146B-5175-41A3-1A75-26B3BBC847F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557" r="355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048517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ebändert">
  <a:themeElements>
    <a:clrScheme name="Gebändert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Gebändert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Gebänder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Gebändert</Template>
  <TotalTime>0</TotalTime>
  <Words>129</Words>
  <Application>Microsoft Office PowerPoint</Application>
  <PresentationFormat>Benutzerdefiniert</PresentationFormat>
  <Paragraphs>20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3" baseType="lpstr">
      <vt:lpstr>Corbel</vt:lpstr>
      <vt:lpstr>Wingdings</vt:lpstr>
      <vt:lpstr>Gebändert</vt:lpstr>
      <vt:lpstr>Acceptance</vt:lpstr>
      <vt:lpstr>Curiosity</vt:lpstr>
      <vt:lpstr>Power</vt:lpstr>
      <vt:lpstr>Order</vt:lpstr>
      <vt:lpstr>Relatedness</vt:lpstr>
      <vt:lpstr>Honor</vt:lpstr>
      <vt:lpstr>Goal</vt:lpstr>
      <vt:lpstr>Freedom</vt:lpstr>
      <vt:lpstr>Mastery</vt:lpstr>
      <vt:lpstr>Status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Acceptance</dc:title>
  <dc:creator>Ronny Karallus</dc:creator>
  <cp:lastModifiedBy>Ronny Karallus</cp:lastModifiedBy>
  <cp:revision>1</cp:revision>
  <dcterms:created xsi:type="dcterms:W3CDTF">2022-09-30T10:01:08Z</dcterms:created>
  <dcterms:modified xsi:type="dcterms:W3CDTF">2022-09-30T10:37:00Z</dcterms:modified>
</cp:coreProperties>
</file>