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E2FAC-3575-4F52-9930-E534FC014F93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72EA5-749C-43E4-A8B8-531CF052718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EFE4247-07A4-4D2C-BA42-BEAFAA022505}" type="datetime1">
              <a:rPr lang="en-US" smtClean="0"/>
              <a:t>10/23/2020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549074-676F-495D-9A38-8252D3F9CF90}" type="datetime1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D8A62B-B72E-4996-9A47-D9C3C0E0E45C}" type="datetime1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1732DF-A8CA-42B5-9F43-F56BDDC2EBDD}" type="datetime1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8BA3E1-D6E1-4EE9-84F2-D1B62AF579A8}" type="datetime1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C5B7FC-678F-4057-89E1-4C45C6084CAC}" type="datetime1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A77FFD-3671-42E3-A462-95A3FCD33B1A}" type="datetime1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7DF486-D70A-4FE0-BF23-5D62CA248E2F}" type="datetime1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7DD47C-C1AC-4F07-A59A-01B8A032A3A2}" type="datetime1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C02E08E-AFD9-4BE9-A7E5-5B6817149AEC}" type="datetime1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177911A-0A94-48D4-98EA-487D04AC4A63}" type="datetime1">
              <a:rPr lang="en-US" smtClean="0"/>
              <a:t>10/23/2020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5223BF6-C96A-47F5-87AC-A5EBF49ED3C0}" type="datetime1">
              <a:rPr lang="en-US" smtClean="0"/>
              <a:t>10/23/2020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" TargetMode="External"/><Relationship Id="rId2" Type="http://schemas.openxmlformats.org/officeDocument/2006/relationships/hyperlink" Target="https://github.com/rkaranjiya/Movie-Review-Checker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rummy.com/software/BeautifulSoup/bs4/doc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Movie Review Checker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dirty="0" smtClean="0"/>
              <a:t>Rishik Karanjiya (18DIT023)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project will help  you to get review about which movie you want to watch.</a:t>
            </a:r>
          </a:p>
          <a:p>
            <a:endParaRPr lang="en-IN" dirty="0" smtClean="0"/>
          </a:p>
          <a:p>
            <a:r>
              <a:rPr lang="en-IN" dirty="0" smtClean="0"/>
              <a:t>In this project we fetching data from IMDb offical website.</a:t>
            </a:r>
          </a:p>
          <a:p>
            <a:endParaRPr lang="en-IN" dirty="0" smtClean="0"/>
          </a:p>
          <a:p>
            <a:r>
              <a:rPr lang="en-IN" dirty="0" smtClean="0"/>
              <a:t>This project help you for movie suggestion based on IMDb ratings.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BFDA-DB72-4F96-98B0-AC50CA7A0AAB}" type="datetime1">
              <a:rPr lang="en-US" smtClean="0"/>
              <a:t>10/23/2020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1</a:t>
            </a:fld>
            <a:endParaRPr kumimoji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</a:t>
            </a:r>
            <a:endParaRPr lang="en-IN" dirty="0"/>
          </a:p>
        </p:txBody>
      </p:sp>
      <p:pic>
        <p:nvPicPr>
          <p:cNvPr id="1026" name="Picture 2" descr="J:\Python stuff\Movie-Review-Checker-main\ProjectOutpu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0007" y="1826989"/>
            <a:ext cx="6243986" cy="383426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79E9-7B93-4174-A3A4-88A8CDAB9FF9}" type="datetime1">
              <a:rPr lang="en-US" smtClean="0"/>
              <a:t>10/23/2020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2</a:t>
            </a:fld>
            <a:endParaRPr kumimoji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this project I have learn </a:t>
            </a:r>
            <a:r>
              <a:rPr lang="en-IN" dirty="0" smtClean="0"/>
              <a:t>about  How to using dependency in python file and how it is work and how to scrap data from particular website. Learn about different modules and their uses.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806E-0A99-4620-A73A-065CE4957D66}" type="datetime1">
              <a:rPr lang="en-US" smtClean="0"/>
              <a:t>10/23/2020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3</a:t>
            </a:fld>
            <a:endParaRPr kumimoji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github.com/rkaranjiya/Movie-Review-Checker.git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https://www.imdb.com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r>
              <a:rPr lang="en-IN" dirty="0" smtClean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www.crummy.com/software/BeautifulSoup/bs4/doc/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0FCF-1713-426F-9E8E-309C6BABC9B6}" type="datetime1">
              <a:rPr lang="en-US" smtClean="0"/>
              <a:t>10/23/2020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4</a:t>
            </a:fld>
            <a:endParaRPr kumimoji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829761"/>
          </a:xfrm>
        </p:spPr>
        <p:txBody>
          <a:bodyPr/>
          <a:lstStyle/>
          <a:p>
            <a:pPr algn="ctr"/>
            <a:r>
              <a:rPr lang="en-IN" dirty="0" smtClean="0">
                <a:latin typeface="AR JULIAN" pitchFamily="2" charset="0"/>
              </a:rPr>
              <a:t>THANK YOU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56</TotalTime>
  <Words>108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Theme</vt:lpstr>
      <vt:lpstr>Movie Review Checker</vt:lpstr>
      <vt:lpstr>Introduction</vt:lpstr>
      <vt:lpstr>Implementation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Review Checker</dc:title>
  <dc:creator>khush</dc:creator>
  <cp:lastModifiedBy>khush</cp:lastModifiedBy>
  <cp:revision>2</cp:revision>
  <dcterms:created xsi:type="dcterms:W3CDTF">2020-10-22T18:39:49Z</dcterms:created>
  <dcterms:modified xsi:type="dcterms:W3CDTF">2020-10-22T19:36:09Z</dcterms:modified>
</cp:coreProperties>
</file>