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4FCC-ADAD-442D-96D4-A08D9BB0D34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5C8A6-B7C6-4ACC-9A06-798543C8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fpga/blob/master/hdk/cl/examples/cl_hello_world/software/runtime/test_hello_world.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6148" y="0"/>
            <a:ext cx="694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Launch the AWS provided FPGA Image (AMI) from AWS Marketplace.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6674" y="490247"/>
            <a:ext cx="38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Launch the Instance and connect to it.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2513" y="1008187"/>
            <a:ext cx="1119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 code in Verilog or VHDL for RTL or optionally using open custom logic (OpenCL) framework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-HDL, C, Java to describe the FPGA Logic.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512" y="1820016"/>
            <a:ext cx="111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the logic using simulator </a:t>
            </a:r>
            <a:r>
              <a:rPr lang="en-US" dirty="0" err="1" smtClean="0"/>
              <a:t>e.g</a:t>
            </a:r>
            <a:r>
              <a:rPr lang="en-US" dirty="0" smtClean="0"/>
              <a:t> Xilinx </a:t>
            </a:r>
            <a:r>
              <a:rPr lang="en-US" dirty="0" err="1" smtClean="0"/>
              <a:t>Vivado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471" y="2330819"/>
            <a:ext cx="111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vivado</a:t>
            </a:r>
            <a:r>
              <a:rPr lang="en-US" dirty="0" smtClean="0"/>
              <a:t> to synthesize and place/route the FPGA logic to create an FPGA check point (DCP).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469" y="2876707"/>
            <a:ext cx="111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an encrypted Amazon FPGA Image (AFI) using the generated DCP.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252552" y="3430705"/>
            <a:ext cx="111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Load the AFI to FPGA.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85" y="4579308"/>
            <a:ext cx="8696325" cy="2190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0972" y="4394642"/>
            <a:ext cx="151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Summary: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38205" y="317078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3854" y="782988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3851" y="1627723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29500" y="2093633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46912" y="2685816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42561" y="3151726"/>
            <a:ext cx="0" cy="30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5" y="149251"/>
            <a:ext cx="11375585" cy="26984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11" y="3187336"/>
            <a:ext cx="5619058" cy="3383873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6030087" y="2847703"/>
            <a:ext cx="1" cy="3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4776051" y="52249"/>
            <a:ext cx="1" cy="3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6" y="460102"/>
            <a:ext cx="7410450" cy="2895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571399" y="3117665"/>
            <a:ext cx="1" cy="3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96250" y="548640"/>
            <a:ext cx="3065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https://github.com/aws/aws-fpga/blob/master/hdk/cl/examples/cl_hello_world/software/runtime/test_hello_world.c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9" y="3561806"/>
            <a:ext cx="5861649" cy="2824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848" y="3264769"/>
            <a:ext cx="5922376" cy="25009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931" y="1975902"/>
            <a:ext cx="6629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4776051" y="52249"/>
            <a:ext cx="1" cy="3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776050" y="2333893"/>
            <a:ext cx="1" cy="33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9" y="391882"/>
            <a:ext cx="12093970" cy="1872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49" y="2673526"/>
            <a:ext cx="741997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8037"/>
          <a:stretch/>
        </p:blipFill>
        <p:spPr>
          <a:xfrm>
            <a:off x="71169" y="3082823"/>
            <a:ext cx="12049125" cy="35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757646"/>
            <a:ext cx="100932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Useful URLs:</a:t>
            </a:r>
          </a:p>
          <a:p>
            <a:endParaRPr lang="en-US" dirty="0"/>
          </a:p>
          <a:p>
            <a:r>
              <a:rPr lang="en-US" dirty="0" smtClean="0"/>
              <a:t>https://www.youtube.com/watch?v=y5hatX7j-E4</a:t>
            </a:r>
          </a:p>
          <a:p>
            <a:endParaRPr lang="en-US" dirty="0" smtClean="0"/>
          </a:p>
          <a:p>
            <a:r>
              <a:rPr lang="en-US" dirty="0" smtClean="0"/>
              <a:t>https://kivantium.net/fpga-aws</a:t>
            </a:r>
          </a:p>
          <a:p>
            <a:endParaRPr lang="en-US" dirty="0" smtClean="0"/>
          </a:p>
          <a:p>
            <a:r>
              <a:rPr lang="en-US" dirty="0" smtClean="0"/>
              <a:t>https://www.legupcomputing.com/blog/index.php/2017/08/10/step-by-step-guide-on-running-two-examples-on-the-amazon-fpga-cloud-amazon-ec2-f1/</a:t>
            </a:r>
          </a:p>
          <a:p>
            <a:endParaRPr lang="en-US" dirty="0" smtClean="0"/>
          </a:p>
          <a:p>
            <a:r>
              <a:rPr lang="en-US" dirty="0" smtClean="0"/>
              <a:t>https://www.youtube.com/watch?v=R_Wxc8y7lb0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 Command:</a:t>
            </a:r>
          </a:p>
          <a:p>
            <a:r>
              <a:rPr lang="en-US" dirty="0" err="1"/>
              <a:t>aws</a:t>
            </a:r>
            <a:r>
              <a:rPr lang="en-US" dirty="0"/>
              <a:t> ec2 create-</a:t>
            </a:r>
            <a:r>
              <a:rPr lang="en-US" dirty="0" err="1"/>
              <a:t>fpga</a:t>
            </a:r>
            <a:r>
              <a:rPr lang="en-US" dirty="0"/>
              <a:t>-image --name my-</a:t>
            </a:r>
            <a:r>
              <a:rPr lang="en-US" dirty="0" err="1"/>
              <a:t>afi</a:t>
            </a:r>
            <a:r>
              <a:rPr lang="en-US" dirty="0"/>
              <a:t> --description test-</a:t>
            </a:r>
            <a:r>
              <a:rPr lang="en-US" dirty="0" err="1"/>
              <a:t>afi</a:t>
            </a:r>
            <a:r>
              <a:rPr lang="en-US" dirty="0"/>
              <a:t> --input-storage-location Bucket=</a:t>
            </a:r>
            <a:r>
              <a:rPr lang="en-US" dirty="0" err="1"/>
              <a:t>myapp</a:t>
            </a:r>
            <a:r>
              <a:rPr lang="en-US" dirty="0"/>
              <a:t>-images-</a:t>
            </a:r>
            <a:r>
              <a:rPr lang="en-US" dirty="0" err="1"/>
              <a:t>rupesh,Key</a:t>
            </a:r>
            <a:r>
              <a:rPr lang="en-US" dirty="0"/>
              <a:t>=</a:t>
            </a:r>
            <a:r>
              <a:rPr lang="en-US" dirty="0" err="1"/>
              <a:t>dcp</a:t>
            </a:r>
            <a:r>
              <a:rPr lang="en-US" dirty="0"/>
              <a:t>/18_10_31-114949.Developer_CL.tar --logs-storage-location Bucket=</a:t>
            </a:r>
            <a:r>
              <a:rPr lang="en-US" dirty="0" err="1"/>
              <a:t>myapp</a:t>
            </a:r>
            <a:r>
              <a:rPr lang="en-US" dirty="0"/>
              <a:t>-images-</a:t>
            </a:r>
            <a:r>
              <a:rPr lang="en-US" dirty="0" err="1"/>
              <a:t>rupesh,Key</a:t>
            </a:r>
            <a:r>
              <a:rPr lang="en-US" dirty="0"/>
              <a:t>=logs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FpgaImageGlobalId</a:t>
            </a:r>
            <a:r>
              <a:rPr lang="en-US" dirty="0"/>
              <a:t>    |       </a:t>
            </a:r>
            <a:r>
              <a:rPr lang="en-US" dirty="0" err="1"/>
              <a:t>FpgaImageId</a:t>
            </a:r>
            <a:r>
              <a:rPr lang="en-US" dirty="0"/>
              <a:t>       |</a:t>
            </a:r>
          </a:p>
          <a:p>
            <a:r>
              <a:rPr lang="en-US" dirty="0"/>
              <a:t>+-------------------------+-------------------------+</a:t>
            </a:r>
          </a:p>
          <a:p>
            <a:r>
              <a:rPr lang="en-US" dirty="0"/>
              <a:t>|  agfi-0a703c634ba5a6347 |  afi-009aff5358b7e5f0e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4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Rupesh Karn</dc:creator>
  <cp:lastModifiedBy>Rupesh Karn</cp:lastModifiedBy>
  <cp:revision>6</cp:revision>
  <dcterms:created xsi:type="dcterms:W3CDTF">2018-10-31T14:32:12Z</dcterms:created>
  <dcterms:modified xsi:type="dcterms:W3CDTF">2018-10-31T15:06:06Z</dcterms:modified>
</cp:coreProperties>
</file>