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4" r:id="rId6"/>
    <p:sldId id="261" r:id="rId7"/>
    <p:sldId id="262" r:id="rId8"/>
    <p:sldId id="263" r:id="rId9"/>
    <p:sldId id="260"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82" autoAdjust="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7C9B81F-C347-4BEF-BFDF-29C42F48304A}" type="datetimeFigureOut">
              <a:rPr lang="en-US" smtClean="0"/>
              <a:pPr/>
              <a:t>12/13/2020</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12/13/2020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12/13/2020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12/13/2020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12/13/2020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12/13/2020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7C9B81F-C347-4BEF-BFDF-29C42F48304A}" type="datetimeFigureOut">
              <a:rPr lang="en-US" smtClean="0"/>
              <a:pPr/>
              <a:t>12/13/2020</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7C9B81F-C347-4BEF-BFDF-29C42F48304A}" type="datetimeFigureOut">
              <a:rPr lang="en-US" smtClean="0"/>
              <a:pPr/>
              <a:t>12/13/2020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12/13/2020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12/13/2020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12/13/2020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12/13/2020</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0" dirty="0" smtClean="0"/>
              <a:t>Hackathon</a:t>
            </a:r>
            <a:endParaRPr lang="en-IN" dirty="0"/>
          </a:p>
        </p:txBody>
      </p:sp>
      <p:sp>
        <p:nvSpPr>
          <p:cNvPr id="3" name="Subtitle 2"/>
          <p:cNvSpPr>
            <a:spLocks noGrp="1"/>
          </p:cNvSpPr>
          <p:nvPr>
            <p:ph type="subTitle" idx="1"/>
          </p:nvPr>
        </p:nvSpPr>
        <p:spPr/>
        <p:txBody>
          <a:bodyPr/>
          <a:lstStyle/>
          <a:p>
            <a:r>
              <a:rPr lang="en-IN" dirty="0" smtClean="0"/>
              <a:t>Melanoma </a:t>
            </a:r>
            <a:r>
              <a:rPr lang="en-IN" dirty="0" err="1" smtClean="0"/>
              <a:t>Tumor</a:t>
            </a:r>
            <a:r>
              <a:rPr lang="en-IN" dirty="0" smtClean="0"/>
              <a:t> Size Prediction:</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Overview</a:t>
            </a:r>
            <a:endParaRPr lang="en-IN" dirty="0"/>
          </a:p>
        </p:txBody>
      </p:sp>
      <p:sp>
        <p:nvSpPr>
          <p:cNvPr id="3" name="Content Placeholder 2"/>
          <p:cNvSpPr>
            <a:spLocks noGrp="1"/>
          </p:cNvSpPr>
          <p:nvPr>
            <p:ph idx="1"/>
          </p:nvPr>
        </p:nvSpPr>
        <p:spPr/>
        <p:txBody>
          <a:bodyPr/>
          <a:lstStyle/>
          <a:p>
            <a:r>
              <a:rPr lang="en-IN" dirty="0" smtClean="0"/>
              <a:t>Melanoma is the most dangerous type of skin cancer. Globally, in 2012, it newly occurred in 232,000 people. In 2015, there were 3.1 million people with active disease, which resulted in 59,800 deaths. Australia and New Zealand have the highest rates of melanoma in the world. There are also high rates in Northern Europe and North America, while it is less common in Asia, Africa, and Latin America. In the United States melanoma occurs about 1.6 times more often in men than women.</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IN" dirty="0"/>
          </a:p>
        </p:txBody>
      </p:sp>
      <p:sp>
        <p:nvSpPr>
          <p:cNvPr id="3" name="Content Placeholder 2"/>
          <p:cNvSpPr>
            <a:spLocks noGrp="1"/>
          </p:cNvSpPr>
          <p:nvPr>
            <p:ph idx="1"/>
          </p:nvPr>
        </p:nvSpPr>
        <p:spPr/>
        <p:txBody>
          <a:bodyPr/>
          <a:lstStyle/>
          <a:p>
            <a:r>
              <a:rPr lang="en-IN" dirty="0" smtClean="0"/>
              <a:t>Building a model to predict </a:t>
            </a:r>
            <a:r>
              <a:rPr lang="en-IN" dirty="0" err="1" smtClean="0"/>
              <a:t>tumor</a:t>
            </a:r>
            <a:r>
              <a:rPr lang="en-IN" dirty="0" smtClean="0"/>
              <a:t> size for the given test data</a:t>
            </a:r>
            <a:endParaRPr lang="en-IN" dirty="0" smtClean="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Attributes  &amp; Definition</a:t>
            </a:r>
            <a:endParaRPr lang="en-IN" dirty="0"/>
          </a:p>
        </p:txBody>
      </p:sp>
      <p:sp>
        <p:nvSpPr>
          <p:cNvPr id="3" name="Content Placeholder 2"/>
          <p:cNvSpPr>
            <a:spLocks noGrp="1"/>
          </p:cNvSpPr>
          <p:nvPr>
            <p:ph idx="1"/>
          </p:nvPr>
        </p:nvSpPr>
        <p:spPr/>
        <p:txBody>
          <a:bodyPr>
            <a:normAutofit fontScale="77500" lnSpcReduction="20000"/>
          </a:bodyPr>
          <a:lstStyle/>
          <a:p>
            <a:r>
              <a:rPr lang="en-IN" b="1" dirty="0" err="1" smtClean="0"/>
              <a:t>mass_npea</a:t>
            </a:r>
            <a:r>
              <a:rPr lang="en-IN" dirty="0" smtClean="0"/>
              <a:t>:  the mass of the area understudy for melanoma </a:t>
            </a:r>
            <a:r>
              <a:rPr lang="en-IN" dirty="0" err="1" smtClean="0"/>
              <a:t>tumor</a:t>
            </a:r>
            <a:endParaRPr lang="en-IN" dirty="0" smtClean="0"/>
          </a:p>
          <a:p>
            <a:r>
              <a:rPr lang="en-IN" b="1" dirty="0" err="1" smtClean="0"/>
              <a:t>size_npear</a:t>
            </a:r>
            <a:r>
              <a:rPr lang="en-IN" dirty="0" smtClean="0"/>
              <a:t>: the size of the area understudy for melanoma </a:t>
            </a:r>
            <a:r>
              <a:rPr lang="en-IN" dirty="0" err="1" smtClean="0"/>
              <a:t>tumor</a:t>
            </a:r>
            <a:endParaRPr lang="en-IN" dirty="0" smtClean="0"/>
          </a:p>
          <a:p>
            <a:r>
              <a:rPr lang="en-IN" b="1" dirty="0" err="1" smtClean="0"/>
              <a:t>malign_ratio</a:t>
            </a:r>
            <a:r>
              <a:rPr lang="en-IN" dirty="0" smtClean="0"/>
              <a:t>: ration of normal to malign surface understudy</a:t>
            </a:r>
          </a:p>
          <a:p>
            <a:r>
              <a:rPr lang="en-IN" b="1" dirty="0" err="1" smtClean="0"/>
              <a:t>damage_size</a:t>
            </a:r>
            <a:r>
              <a:rPr lang="en-IN" dirty="0" smtClean="0"/>
              <a:t>: unrecoverable area of skin damaged by the </a:t>
            </a:r>
            <a:r>
              <a:rPr lang="en-IN" dirty="0" err="1" smtClean="0"/>
              <a:t>tumor</a:t>
            </a:r>
            <a:endParaRPr lang="en-IN" dirty="0" smtClean="0"/>
          </a:p>
          <a:p>
            <a:r>
              <a:rPr lang="en-IN" b="1" dirty="0" err="1" smtClean="0"/>
              <a:t>exposed_area</a:t>
            </a:r>
            <a:r>
              <a:rPr lang="en-IN" dirty="0" smtClean="0"/>
              <a:t>: total area exposed to the </a:t>
            </a:r>
            <a:r>
              <a:rPr lang="en-IN" dirty="0" err="1" smtClean="0"/>
              <a:t>tumor</a:t>
            </a:r>
            <a:endParaRPr lang="en-IN" dirty="0" smtClean="0"/>
          </a:p>
          <a:p>
            <a:r>
              <a:rPr lang="en-IN" b="1" dirty="0" err="1" smtClean="0"/>
              <a:t>std_dev_malign</a:t>
            </a:r>
            <a:r>
              <a:rPr lang="en-IN" dirty="0" smtClean="0"/>
              <a:t>: standard deviation of malign skin measurements</a:t>
            </a:r>
          </a:p>
          <a:p>
            <a:r>
              <a:rPr lang="en-IN" b="1" dirty="0" err="1" smtClean="0"/>
              <a:t>err_malign</a:t>
            </a:r>
            <a:r>
              <a:rPr lang="en-IN" dirty="0" smtClean="0"/>
              <a:t>: error in malign skin measurements</a:t>
            </a:r>
          </a:p>
          <a:p>
            <a:r>
              <a:rPr lang="en-IN" b="1" dirty="0" err="1" smtClean="0"/>
              <a:t>malign_penalty</a:t>
            </a:r>
            <a:r>
              <a:rPr lang="en-IN" dirty="0" smtClean="0"/>
              <a:t>: penalty applied due to measurement error in the lab</a:t>
            </a:r>
          </a:p>
          <a:p>
            <a:r>
              <a:rPr lang="en-IN" b="1" dirty="0" err="1" smtClean="0"/>
              <a:t>damage_ratio</a:t>
            </a:r>
            <a:r>
              <a:rPr lang="en-IN" dirty="0" smtClean="0"/>
              <a:t>: the </a:t>
            </a:r>
            <a:r>
              <a:rPr lang="en-IN" i="1" dirty="0" smtClean="0"/>
              <a:t>ratio of damage to total spread on the skin</a:t>
            </a:r>
            <a:endParaRPr lang="en-IN" dirty="0" smtClean="0"/>
          </a:p>
          <a:p>
            <a:r>
              <a:rPr lang="en-IN" b="1" dirty="0" err="1" smtClean="0"/>
              <a:t>tumor_size</a:t>
            </a:r>
            <a:r>
              <a:rPr lang="en-IN" dirty="0" smtClean="0"/>
              <a:t>: </a:t>
            </a:r>
            <a:r>
              <a:rPr lang="en-IN" i="1" dirty="0" smtClean="0"/>
              <a:t>size of </a:t>
            </a:r>
            <a:r>
              <a:rPr lang="en-IN" i="1" dirty="0" err="1" smtClean="0"/>
              <a:t>melanoma_tumor</a:t>
            </a:r>
            <a:endParaRPr lang="en-IN" dirty="0" smtClean="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Train and Test file </a:t>
            </a:r>
            <a:r>
              <a:rPr lang="en-IN" dirty="0" err="1" smtClean="0"/>
              <a:t>Anlysis</a:t>
            </a:r>
            <a:endParaRPr lang="en-IN" dirty="0"/>
          </a:p>
        </p:txBody>
      </p:sp>
      <p:sp>
        <p:nvSpPr>
          <p:cNvPr id="3" name="Content Placeholder 2"/>
          <p:cNvSpPr>
            <a:spLocks noGrp="1"/>
          </p:cNvSpPr>
          <p:nvPr>
            <p:ph idx="1"/>
          </p:nvPr>
        </p:nvSpPr>
        <p:spPr/>
        <p:txBody>
          <a:bodyPr/>
          <a:lstStyle/>
          <a:p>
            <a:r>
              <a:rPr lang="en-IN" dirty="0" smtClean="0"/>
              <a:t>Target Data is </a:t>
            </a:r>
            <a:r>
              <a:rPr lang="en-IN" dirty="0" smtClean="0"/>
              <a:t>Regression</a:t>
            </a:r>
            <a:endParaRPr lang="en-IN" dirty="0" smtClean="0"/>
          </a:p>
          <a:p>
            <a:r>
              <a:rPr lang="en-IN" dirty="0" smtClean="0"/>
              <a:t>Decided to implement </a:t>
            </a:r>
            <a:r>
              <a:rPr lang="en-IN" dirty="0" smtClean="0"/>
              <a:t>Regression algorithm</a:t>
            </a:r>
            <a:endParaRPr lang="en-IN" dirty="0" smtClean="0"/>
          </a:p>
          <a:p>
            <a:r>
              <a:rPr lang="en-IN" dirty="0" smtClean="0"/>
              <a:t>Pre-processing : </a:t>
            </a:r>
          </a:p>
          <a:p>
            <a:pPr>
              <a:buNone/>
            </a:pPr>
            <a:r>
              <a:rPr lang="en-IN" dirty="0" smtClean="0"/>
              <a:t>        No NA </a:t>
            </a:r>
            <a:r>
              <a:rPr lang="en-IN" smtClean="0"/>
              <a:t>fields </a:t>
            </a:r>
            <a:r>
              <a:rPr lang="en-IN" smtClean="0"/>
              <a:t>present </a:t>
            </a:r>
            <a:r>
              <a:rPr lang="en-IN" dirty="0" smtClean="0"/>
              <a:t>in the Train and Test file </a:t>
            </a:r>
          </a:p>
          <a:p>
            <a:pPr>
              <a:buNone/>
            </a:pPr>
            <a:r>
              <a:rPr lang="en-IN" dirty="0" smtClean="0"/>
              <a:t>      Based on the correlation decided to remove some fields </a:t>
            </a:r>
          </a:p>
          <a:p>
            <a:pPr>
              <a:buNone/>
            </a:pPr>
            <a:r>
              <a:rPr lang="en-IN" dirty="0" smtClean="0"/>
              <a:t>		"</a:t>
            </a:r>
            <a:r>
              <a:rPr lang="en-IN" dirty="0" err="1" smtClean="0"/>
              <a:t>malign_ratio</a:t>
            </a:r>
            <a:r>
              <a:rPr lang="en-IN" dirty="0" smtClean="0"/>
              <a:t>",</a:t>
            </a:r>
          </a:p>
          <a:p>
            <a:pPr>
              <a:buNone/>
            </a:pPr>
            <a:r>
              <a:rPr lang="en-IN" dirty="0" smtClean="0"/>
              <a:t> 		"</a:t>
            </a:r>
            <a:r>
              <a:rPr lang="en-IN" dirty="0" err="1" smtClean="0"/>
              <a:t>damage_ratio</a:t>
            </a:r>
            <a:r>
              <a:rPr lang="en-IN" dirty="0" smtClean="0"/>
              <a:t>”</a:t>
            </a:r>
            <a:endParaRPr lang="en-IN" dirty="0" smtClean="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Correlation </a:t>
            </a:r>
            <a:endParaRPr lang="en-IN" dirty="0"/>
          </a:p>
        </p:txBody>
      </p:sp>
      <p:pic>
        <p:nvPicPr>
          <p:cNvPr id="2050" name="Picture 2"/>
          <p:cNvPicPr>
            <a:picLocks noGrp="1" noChangeAspect="1" noChangeArrowheads="1"/>
          </p:cNvPicPr>
          <p:nvPr>
            <p:ph idx="1"/>
          </p:nvPr>
        </p:nvPicPr>
        <p:blipFill>
          <a:blip r:embed="rId2"/>
          <a:srcRect/>
          <a:stretch>
            <a:fillRect/>
          </a:stretch>
        </p:blipFill>
        <p:spPr bwMode="auto">
          <a:xfrm>
            <a:off x="1747837" y="2096294"/>
            <a:ext cx="5648325" cy="406717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Box Plot of </a:t>
            </a:r>
            <a:r>
              <a:rPr lang="en-IN" dirty="0" err="1" smtClean="0"/>
              <a:t>mass_npea</a:t>
            </a:r>
            <a:endParaRPr lang="en-IN" dirty="0"/>
          </a:p>
        </p:txBody>
      </p:sp>
      <p:pic>
        <p:nvPicPr>
          <p:cNvPr id="3074" name="Picture 2"/>
          <p:cNvPicPr>
            <a:picLocks noGrp="1" noChangeAspect="1" noChangeArrowheads="1"/>
          </p:cNvPicPr>
          <p:nvPr>
            <p:ph idx="1"/>
          </p:nvPr>
        </p:nvPicPr>
        <p:blipFill>
          <a:blip r:embed="rId2"/>
          <a:srcRect/>
          <a:stretch>
            <a:fillRect/>
          </a:stretch>
        </p:blipFill>
        <p:spPr bwMode="auto">
          <a:xfrm>
            <a:off x="1905000" y="2910681"/>
            <a:ext cx="5334000" cy="24384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Algorithms Implemented </a:t>
            </a:r>
            <a:endParaRPr lang="en-IN" dirty="0"/>
          </a:p>
        </p:txBody>
      </p:sp>
      <p:sp>
        <p:nvSpPr>
          <p:cNvPr id="3" name="Content Placeholder 2"/>
          <p:cNvSpPr>
            <a:spLocks noGrp="1"/>
          </p:cNvSpPr>
          <p:nvPr>
            <p:ph idx="1"/>
          </p:nvPr>
        </p:nvSpPr>
        <p:spPr/>
        <p:txBody>
          <a:bodyPr>
            <a:normAutofit fontScale="70000" lnSpcReduction="20000"/>
          </a:bodyPr>
          <a:lstStyle/>
          <a:p>
            <a:r>
              <a:rPr lang="en-IN" sz="3300" dirty="0" smtClean="0"/>
              <a:t>Implemented with </a:t>
            </a:r>
            <a:r>
              <a:rPr lang="en-IN" sz="3300" dirty="0" smtClean="0"/>
              <a:t>Linear Regression , </a:t>
            </a:r>
            <a:r>
              <a:rPr lang="en-IN" sz="3300" dirty="0" smtClean="0"/>
              <a:t>Decision Tree </a:t>
            </a:r>
            <a:r>
              <a:rPr lang="en-IN" sz="3300" dirty="0" err="1" smtClean="0"/>
              <a:t>Regressor</a:t>
            </a:r>
            <a:r>
              <a:rPr lang="en-IN" sz="3300" dirty="0" smtClean="0"/>
              <a:t>, </a:t>
            </a:r>
            <a:r>
              <a:rPr lang="en-IN" sz="3300" dirty="0" smtClean="0"/>
              <a:t>Random Forest </a:t>
            </a:r>
            <a:r>
              <a:rPr lang="en-IN" sz="3300" dirty="0" err="1" smtClean="0"/>
              <a:t>Regressor</a:t>
            </a:r>
            <a:r>
              <a:rPr lang="en-IN" sz="3300" dirty="0" smtClean="0"/>
              <a:t>, </a:t>
            </a:r>
            <a:r>
              <a:rPr lang="en-IN" sz="3300" dirty="0" err="1" smtClean="0"/>
              <a:t>AdaBoostRegressor</a:t>
            </a:r>
            <a:r>
              <a:rPr lang="en-IN" sz="3300" dirty="0" smtClean="0"/>
              <a:t>, </a:t>
            </a:r>
            <a:r>
              <a:rPr lang="en-IN" sz="3300" dirty="0" err="1" smtClean="0"/>
              <a:t>GradientBoostingRegressor</a:t>
            </a:r>
            <a:r>
              <a:rPr lang="en-IN" sz="3300" dirty="0" smtClean="0"/>
              <a:t>, </a:t>
            </a:r>
            <a:r>
              <a:rPr lang="en-IN" sz="3300" dirty="0" err="1" smtClean="0"/>
              <a:t>RandomForestRegressor</a:t>
            </a:r>
            <a:r>
              <a:rPr lang="en-IN" sz="3300" dirty="0" smtClean="0"/>
              <a:t>, </a:t>
            </a:r>
            <a:r>
              <a:rPr lang="en-IN" sz="3300" dirty="0" err="1" smtClean="0"/>
              <a:t>KNeighborsRegressor</a:t>
            </a:r>
            <a:r>
              <a:rPr lang="en-IN" sz="3300" dirty="0" smtClean="0"/>
              <a:t> with Voting </a:t>
            </a:r>
            <a:r>
              <a:rPr lang="en-IN" sz="3300" dirty="0" err="1" smtClean="0"/>
              <a:t>Regressor</a:t>
            </a:r>
            <a:r>
              <a:rPr lang="en-IN" sz="3300" dirty="0" smtClean="0"/>
              <a:t> </a:t>
            </a:r>
          </a:p>
          <a:p>
            <a:endParaRPr lang="en-IN" sz="3300" dirty="0" smtClean="0"/>
          </a:p>
          <a:p>
            <a:r>
              <a:rPr lang="en-IN" sz="3300" dirty="0" smtClean="0"/>
              <a:t>And </a:t>
            </a:r>
            <a:r>
              <a:rPr lang="en-IN" sz="3300" dirty="0" smtClean="0"/>
              <a:t>finally with </a:t>
            </a:r>
            <a:r>
              <a:rPr lang="en-IN" sz="3300" dirty="0" smtClean="0"/>
              <a:t>XGBOOST and came up with the </a:t>
            </a:r>
            <a:r>
              <a:rPr lang="en-IN" sz="3300" dirty="0" smtClean="0"/>
              <a:t>score </a:t>
            </a:r>
            <a:endParaRPr lang="en-IN" sz="3300" dirty="0" smtClean="0"/>
          </a:p>
          <a:p>
            <a:pPr>
              <a:buNone/>
            </a:pPr>
            <a:endParaRPr lang="en-IN" dirty="0" smtClean="0"/>
          </a:p>
          <a:p>
            <a:pPr>
              <a:buNone/>
            </a:pPr>
            <a:endParaRPr lang="en-IN" dirty="0" smtClean="0"/>
          </a:p>
          <a:p>
            <a:pPr>
              <a:buNone/>
            </a:pPr>
            <a:r>
              <a:rPr lang="en-IN" dirty="0" smtClean="0"/>
              <a:t>  </a:t>
            </a:r>
          </a:p>
          <a:p>
            <a:pPr>
              <a:buNone/>
            </a:pPr>
            <a:endParaRPr lang="en-IN" dirty="0" smtClean="0"/>
          </a:p>
          <a:p>
            <a:pPr>
              <a:buNone/>
            </a:pPr>
            <a:endParaRPr lang="en-IN" dirty="0" smtClean="0"/>
          </a:p>
          <a:p>
            <a:pPr>
              <a:buNone/>
            </a:pPr>
            <a:endParaRPr lang="en-IN" dirty="0" smtClean="0"/>
          </a:p>
          <a:p>
            <a:pPr>
              <a:buNone/>
            </a:pPr>
            <a:r>
              <a:rPr lang="en-IN" dirty="0" smtClean="0"/>
              <a:t>   </a:t>
            </a:r>
          </a:p>
          <a:p>
            <a:endParaRPr lang="en-IN" dirty="0" smtClean="0"/>
          </a:p>
          <a:p>
            <a:pPr>
              <a:buNone/>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Score in Machine Hack</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457200" y="2000241"/>
            <a:ext cx="8229600" cy="2784926"/>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81</TotalTime>
  <Words>204</Words>
  <Application>Microsoft Office PowerPoint</Application>
  <PresentationFormat>On-screen Show (4:3)</PresentationFormat>
  <Paragraphs>39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Hackathon</vt:lpstr>
      <vt:lpstr>Overview</vt:lpstr>
      <vt:lpstr>Objective</vt:lpstr>
      <vt:lpstr>Attributes  &amp; Definition</vt:lpstr>
      <vt:lpstr>Train and Test file Anlysis</vt:lpstr>
      <vt:lpstr>Correlation </vt:lpstr>
      <vt:lpstr>Box Plot of mass_npea</vt:lpstr>
      <vt:lpstr>Algorithms Implemented </vt:lpstr>
      <vt:lpstr>Score in Machine Hack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dc:title>
  <dc:creator>Karpagalakshmi Rajendran</dc:creator>
  <cp:lastModifiedBy>Karpagalakshmi Rajendran</cp:lastModifiedBy>
  <cp:revision>5</cp:revision>
  <dcterms:created xsi:type="dcterms:W3CDTF">2020-12-13T13:37:51Z</dcterms:created>
  <dcterms:modified xsi:type="dcterms:W3CDTF">2020-12-13T14:59:05Z</dcterms:modified>
</cp:coreProperties>
</file>