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6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6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6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6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6.xml"/><Relationship Id="rId3" Type="http://schemas.openxmlformats.org/officeDocument/2006/relationships/presProps" Target="presProps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619375" y="2233917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KARTHIK.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24131061802521031/5B2069D03EFB920903F4B3F2D3BCF1ED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 SC COMPUTER SCIENCE 2ND 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SHREE RAGHAVENDRA ARTS AND COLLEGE KEELAMOONGILADI ANNAMALI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4" name="Google Shape;114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75" y="1325624"/>
            <a:ext cx="4540925" cy="51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75" y="1325625"/>
            <a:ext cx="4098376" cy="516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4725" y="1325625"/>
            <a:ext cx="3627274" cy="475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2800350" y="1695450"/>
            <a:ext cx="70104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responsive portfolio website was successfully developed.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effectively showcases profile, projects, and contact details.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design is surple, modem, and user-filendly,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-6" y="22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1087564" y="2019304"/>
            <a:ext cx="11852196" cy="676394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Portfolio weppage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0" name="Google Shape;6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 flipH="1">
            <a:off x="3131300" y="2461925"/>
            <a:ext cx="44508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personal portfolio website that is responsive, clean, and user-friendly. It highlights personal information, projects, and achievements while allowing easy contact through a form or social links.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0" name="Google Shape;7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3214800" y="2647950"/>
            <a:ext cx="5689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project overview is a concise, high-level document that provides a quick snapshot of a project. It serves as a blueprint, offering a clear, digestible summary of the project's purpose, goals, and direction for all stakeholders and team members. Think of it as an executive summary for your project.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"/>
          <p:cNvSpPr txBox="1"/>
          <p:nvPr/>
        </p:nvSpPr>
        <p:spPr>
          <a:xfrm flipH="1">
            <a:off x="2905125" y="1893253"/>
            <a:ext cx="6120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portfolio is a curated collection of a person's work, designed to showcase their skills, experience, and accomplishments. It's a professional snapshot used to demonstrate competence and potential to employers, clients, or academic institutions.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 rot="372">
            <a:off x="3894187" y="2055638"/>
            <a:ext cx="11099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HTML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CSS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JAVASCRIPT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VS Code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* browser developer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 flipH="1">
            <a:off x="2999927" y="1070125"/>
            <a:ext cx="59409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Portfolio Website Layout (Wireframe)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Header/Navbar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Hero Section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About 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Projects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Contact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Footer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 flipH="1">
            <a:off x="0" y="1438125"/>
            <a:ext cx="3979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Downloadable resume option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showcase with images and links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Social media integration (LinkedIn, GitHub, etc.)</a:t>
            </a:r>
            <a:endParaRPr sz="3000"/>
          </a:p>
        </p:txBody>
      </p:sp>
      <p:sp>
        <p:nvSpPr>
          <p:cNvPr id="105" name="Google Shape;105;p8"/>
          <p:cNvSpPr txBox="1"/>
          <p:nvPr/>
        </p:nvSpPr>
        <p:spPr>
          <a:xfrm>
            <a:off x="5671400" y="1438125"/>
            <a:ext cx="450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Interactive project cards with hover effects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Contact form to send messages directly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Resume download button (PDF format)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External links for project demos &amp; GitHub repositories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