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3972" autoAdjust="0"/>
  </p:normalViewPr>
  <p:slideViewPr>
    <p:cSldViewPr snapToGrid="0">
      <p:cViewPr varScale="1">
        <p:scale>
          <a:sx n="71" d="100"/>
          <a:sy n="71" d="100"/>
        </p:scale>
        <p:origin x="6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128FC-7AE5-43C9-973A-9EB831B1163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A01F3-FD25-4276-81B7-84D3D9FE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4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r>
              <a:rPr lang="ko-KR" altLang="en-US" dirty="0" smtClean="0"/>
              <a:t>오늘 날짜만 </a:t>
            </a:r>
            <a:r>
              <a:rPr lang="ko-KR" altLang="en-US" dirty="0" err="1" smtClean="0"/>
              <a:t>다른색으로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A01F3-FD25-4276-81B7-84D3D9FE7C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1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예전에 공부했던 </a:t>
            </a:r>
            <a:r>
              <a:rPr lang="ko-KR" altLang="en-US" dirty="0" smtClean="0"/>
              <a:t>날짜들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tfoot</a:t>
            </a:r>
            <a:r>
              <a:rPr lang="ko-KR" altLang="en-US" baseline="0" dirty="0" smtClean="0"/>
              <a:t>은 고정시키고 </a:t>
            </a:r>
            <a:r>
              <a:rPr lang="en-US" altLang="ko-KR" baseline="0" dirty="0" smtClean="0"/>
              <a:t>tbody</a:t>
            </a:r>
            <a:r>
              <a:rPr lang="ko-KR" altLang="en-US" baseline="0" dirty="0" smtClean="0"/>
              <a:t>만 스크롤 가능하게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A01F3-FD25-4276-81B7-84D3D9FE7C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6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오늘의 공부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A01F3-FD25-4276-81B7-84D3D9FE7C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0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오늘의 공부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A01F3-FD25-4276-81B7-84D3D9FE7C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4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0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2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6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7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4D8C-E3F0-4AF7-B8EB-2A24804FF3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4577-1ED3-41D2-9C7D-5B8928B89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0284"/>
          </a:xfrm>
          <a:prstGeom prst="rect">
            <a:avLst/>
          </a:prstGeom>
          <a:solidFill>
            <a:srgbClr val="E5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31688"/>
              </p:ext>
            </p:extLst>
          </p:nvPr>
        </p:nvGraphicFramePr>
        <p:xfrm>
          <a:off x="2031999" y="2340648"/>
          <a:ext cx="8128001" cy="419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5324602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712075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80997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509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16136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528743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71122039"/>
                    </a:ext>
                  </a:extLst>
                </a:gridCol>
              </a:tblGrid>
              <a:tr h="838631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45238"/>
                  </a:ext>
                </a:extLst>
              </a:tr>
              <a:tr h="8386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30925"/>
                  </a:ext>
                </a:extLst>
              </a:tr>
              <a:tr h="838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</a:p>
                    <a:p>
                      <a:pPr latinLnBrk="1"/>
                      <a:r>
                        <a:rPr lang="en-US" altLang="ko-KR" dirty="0" smtClean="0"/>
                        <a:t>10:30</a:t>
                      </a:r>
                      <a:r>
                        <a:rPr lang="ko-KR" altLang="en-US" dirty="0" smtClean="0"/>
                        <a:t>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공부하러가기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27244"/>
                  </a:ext>
                </a:extLst>
              </a:tr>
              <a:tr h="8386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30331"/>
                  </a:ext>
                </a:extLst>
              </a:tr>
              <a:tr h="8386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8086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2198" y="1462300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O</a:t>
            </a:r>
            <a:r>
              <a:rPr lang="ko-KR" altLang="en-US" sz="3600" dirty="0" smtClean="0"/>
              <a:t>월</a:t>
            </a:r>
            <a:endParaRPr lang="ko-KR" altLang="en-US" sz="3600" dirty="0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2455949" y="1590117"/>
            <a:ext cx="453210" cy="3906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>
            <a:off x="9205883" y="1590117"/>
            <a:ext cx="453210" cy="3906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0077" y="199643"/>
            <a:ext cx="1882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LOGO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2837" y="49584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오늘의 공부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00" y="526624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로그인   </a:t>
            </a:r>
            <a:r>
              <a:rPr lang="en-US" altLang="ko-KR" sz="1400" dirty="0" smtClean="0">
                <a:solidFill>
                  <a:schemeClr val="bg1"/>
                </a:solidFill>
              </a:rPr>
              <a:t>|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9026" y="5266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회원가입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21677"/>
              </p:ext>
            </p:extLst>
          </p:nvPr>
        </p:nvGraphicFramePr>
        <p:xfrm>
          <a:off x="2031999" y="2847721"/>
          <a:ext cx="8128000" cy="3424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69680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279675"/>
                    </a:ext>
                  </a:extLst>
                </a:gridCol>
              </a:tblGrid>
              <a:tr h="570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공부시간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79566"/>
                  </a:ext>
                </a:extLst>
              </a:tr>
              <a:tr h="570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ㅇㅉㄱ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10:30:20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78583"/>
                  </a:ext>
                </a:extLst>
              </a:tr>
              <a:tr h="5707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31864"/>
                  </a:ext>
                </a:extLst>
              </a:tr>
              <a:tr h="5707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00667"/>
                  </a:ext>
                </a:extLst>
              </a:tr>
              <a:tr h="5707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36938"/>
                  </a:ext>
                </a:extLst>
              </a:tr>
              <a:tr h="570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시간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10:30:20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096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14236" y="2091259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10 : 30 : 20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941194" y="1463526"/>
            <a:ext cx="2309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20XX. XX. XX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3944" y="291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공부하자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87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66397"/>
              </p:ext>
            </p:extLst>
          </p:nvPr>
        </p:nvGraphicFramePr>
        <p:xfrm>
          <a:off x="353944" y="2542921"/>
          <a:ext cx="9124352" cy="296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088">
                  <a:extLst>
                    <a:ext uri="{9D8B030D-6E8A-4147-A177-3AD203B41FA5}">
                      <a16:colId xmlns:a16="http://schemas.microsoft.com/office/drawing/2014/main" val="4086968042"/>
                    </a:ext>
                  </a:extLst>
                </a:gridCol>
                <a:gridCol w="2281088">
                  <a:extLst>
                    <a:ext uri="{9D8B030D-6E8A-4147-A177-3AD203B41FA5}">
                      <a16:colId xmlns:a16="http://schemas.microsoft.com/office/drawing/2014/main" val="406279675"/>
                    </a:ext>
                  </a:extLst>
                </a:gridCol>
                <a:gridCol w="2281088">
                  <a:extLst>
                    <a:ext uri="{9D8B030D-6E8A-4147-A177-3AD203B41FA5}">
                      <a16:colId xmlns:a16="http://schemas.microsoft.com/office/drawing/2014/main" val="2478760333"/>
                    </a:ext>
                  </a:extLst>
                </a:gridCol>
                <a:gridCol w="2281088">
                  <a:extLst>
                    <a:ext uri="{9D8B030D-6E8A-4147-A177-3AD203B41FA5}">
                      <a16:colId xmlns:a16="http://schemas.microsoft.com/office/drawing/2014/main" val="2551615782"/>
                    </a:ext>
                  </a:extLst>
                </a:gridCol>
              </a:tblGrid>
              <a:tr h="592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공부시간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타이머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과목삭제</a:t>
                      </a:r>
                      <a:r>
                        <a:rPr lang="ko-KR" altLang="en-US" dirty="0" smtClean="0"/>
                        <a:t> 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79566"/>
                  </a:ext>
                </a:extLst>
              </a:tr>
              <a:tr h="592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ㅇㅉㄱ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10:30:20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78583"/>
                  </a:ext>
                </a:extLst>
              </a:tr>
              <a:tr h="5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31864"/>
                  </a:ext>
                </a:extLst>
              </a:tr>
              <a:tr h="5926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00667"/>
                  </a:ext>
                </a:extLst>
              </a:tr>
              <a:tr h="592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369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802" y="1695673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10 : 30 : 20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4802" y="1230283"/>
            <a:ext cx="2309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20XX. XX. XX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3944" y="291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공부하자</a:t>
            </a:r>
            <a:endParaRPr lang="ko-KR" altLang="en-US" sz="3600" dirty="0"/>
          </a:p>
        </p:txBody>
      </p:sp>
      <p:sp>
        <p:nvSpPr>
          <p:cNvPr id="3" name="타원 2"/>
          <p:cNvSpPr/>
          <p:nvPr/>
        </p:nvSpPr>
        <p:spPr>
          <a:xfrm>
            <a:off x="8932518" y="5624053"/>
            <a:ext cx="2605548" cy="88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과목추가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137876" y="4977722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과목 추가하기 버튼</a:t>
            </a:r>
            <a:endParaRPr lang="en-US" altLang="ko-KR" dirty="0" smtClean="0"/>
          </a:p>
          <a:p>
            <a:r>
              <a:rPr lang="en-US" altLang="ko-KR" dirty="0" smtClean="0"/>
              <a:t>(float)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23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9742" y="3435572"/>
            <a:ext cx="3092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10 : 30 : 20</a:t>
            </a:r>
            <a:endParaRPr lang="ko-KR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941196" y="1626818"/>
            <a:ext cx="2309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20XX. XX. XX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3944" y="291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공부하자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964920" y="233114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과목명</a:t>
            </a:r>
            <a:endParaRPr lang="ko-KR" altLang="en-US" sz="5400" dirty="0"/>
          </a:p>
        </p:txBody>
      </p:sp>
      <p:sp>
        <p:nvSpPr>
          <p:cNvPr id="6" name="타원 5"/>
          <p:cNvSpPr/>
          <p:nvPr/>
        </p:nvSpPr>
        <p:spPr>
          <a:xfrm>
            <a:off x="5426938" y="4795027"/>
            <a:ext cx="1329462" cy="1329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정지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656038" y="5459758"/>
            <a:ext cx="2116862" cy="111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종료하기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 </a:t>
            </a:r>
            <a:r>
              <a:rPr lang="ko-KR" altLang="en-US" dirty="0" err="1" smtClean="0"/>
              <a:t>기록용</a:t>
            </a:r>
            <a:r>
              <a:rPr lang="ko-KR" altLang="en-US" dirty="0" smtClean="0"/>
              <a:t> 웹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달력에서 날짜 선택하면 해당 일에 얼마나 공부했는지 볼 수 있음</a:t>
            </a:r>
            <a:endParaRPr lang="en-US" altLang="ko-KR" dirty="0" smtClean="0"/>
          </a:p>
          <a:p>
            <a:r>
              <a:rPr lang="ko-KR" altLang="en-US" dirty="0" smtClean="0"/>
              <a:t>수정은 오늘 날짜에서만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넣고 싶은 기능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플래너</a:t>
            </a:r>
            <a:r>
              <a:rPr lang="ko-KR" altLang="en-US" dirty="0" smtClean="0"/>
              <a:t> 기능까지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42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141</Words>
  <Application>Microsoft Office PowerPoint</Application>
  <PresentationFormat>와이드스크린</PresentationFormat>
  <Paragraphs>70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공부 기록용 웹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821071093977</dc:creator>
  <cp:lastModifiedBy>821071093977</cp:lastModifiedBy>
  <cp:revision>9</cp:revision>
  <dcterms:created xsi:type="dcterms:W3CDTF">2022-03-04T15:11:01Z</dcterms:created>
  <dcterms:modified xsi:type="dcterms:W3CDTF">2022-03-10T18:28:23Z</dcterms:modified>
</cp:coreProperties>
</file>