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Schoolbook"/>
      <p:regular r:id="rId22"/>
      <p:bold r:id="rId23"/>
      <p:italic r:id="rId24"/>
      <p:boldItalic r:id="rId25"/>
    </p:embeddedFont>
    <p:embeddedFont>
      <p:font typeface="Pacifico"/>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3B6DB09-42DD-4979-A510-56943E4E716C}">
  <a:tblStyle styleId="{23B6DB09-42DD-4979-A510-56943E4E71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AE8FBE-1D1D-4B3F-844C-797986F018A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Schoolbook-regular.fntdata"/><Relationship Id="rId21" Type="http://schemas.openxmlformats.org/officeDocument/2006/relationships/slide" Target="slides/slide15.xml"/><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cifico-regular.fntdata"/><Relationship Id="rId25" Type="http://schemas.openxmlformats.org/officeDocument/2006/relationships/font" Target="fonts/CenturySchoolboo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286093e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86093e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286093e6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286093e6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286093e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286093e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8c74aa0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8c74aa0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86093e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86093e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8c74aa0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8c74aa0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28c74aa0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28c74aa0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28c74aa0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28c74aa0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946404" y="569214"/>
            <a:ext cx="7063740" cy="3031236"/>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lt1"/>
              </a:buClr>
              <a:buSzPts val="5400"/>
              <a:buFont typeface="Century Schoolbook"/>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946404" y="3600450"/>
            <a:ext cx="7063740" cy="1268730"/>
          </a:xfrm>
          <a:prstGeom prst="rect">
            <a:avLst/>
          </a:prstGeom>
          <a:noFill/>
          <a:ln>
            <a:noFill/>
          </a:ln>
        </p:spPr>
        <p:txBody>
          <a:bodyPr anchorCtr="0" anchor="t" bIns="45700" lIns="91425" spcFirstLastPara="1" rIns="91425" wrap="square" tIns="45700"/>
          <a:lstStyle>
            <a:lvl1pPr lvl="0" algn="l">
              <a:lnSpc>
                <a:spcPct val="95000"/>
              </a:lnSpc>
              <a:spcBef>
                <a:spcPts val="1050"/>
              </a:spcBef>
              <a:spcAft>
                <a:spcPts val="0"/>
              </a:spcAft>
              <a:buSzPts val="1320"/>
              <a:buNone/>
              <a:defRPr sz="1650">
                <a:solidFill>
                  <a:srgbClr val="BFBFBF"/>
                </a:solidFill>
              </a:defRPr>
            </a:lvl1pPr>
            <a:lvl2pPr lvl="1" algn="ctr">
              <a:lnSpc>
                <a:spcPct val="90000"/>
              </a:lnSpc>
              <a:spcBef>
                <a:spcPts val="225"/>
              </a:spcBef>
              <a:spcAft>
                <a:spcPts val="0"/>
              </a:spcAft>
              <a:buSzPts val="1650"/>
              <a:buNone/>
              <a:defRPr sz="1650"/>
            </a:lvl2pPr>
            <a:lvl3pPr lvl="2" algn="ctr">
              <a:lnSpc>
                <a:spcPct val="90000"/>
              </a:lnSpc>
              <a:spcBef>
                <a:spcPts val="225"/>
              </a:spcBef>
              <a:spcAft>
                <a:spcPts val="0"/>
              </a:spcAft>
              <a:buSzPts val="1650"/>
              <a:buNone/>
              <a:defRPr sz="1650"/>
            </a:lvl3pPr>
            <a:lvl4pPr lvl="3" algn="ctr">
              <a:lnSpc>
                <a:spcPct val="90000"/>
              </a:lnSpc>
              <a:spcBef>
                <a:spcPts val="225"/>
              </a:spcBef>
              <a:spcAft>
                <a:spcPts val="0"/>
              </a:spcAft>
              <a:buSzPts val="1500"/>
              <a:buNone/>
              <a:defRPr sz="1500"/>
            </a:lvl4pPr>
            <a:lvl5pPr lvl="4" algn="ctr">
              <a:lnSpc>
                <a:spcPct val="90000"/>
              </a:lnSpc>
              <a:spcBef>
                <a:spcPts val="225"/>
              </a:spcBef>
              <a:spcAft>
                <a:spcPts val="0"/>
              </a:spcAft>
              <a:buSzPts val="1500"/>
              <a:buNone/>
              <a:defRPr sz="1500"/>
            </a:lvl5pPr>
            <a:lvl6pPr lvl="5" algn="ctr">
              <a:lnSpc>
                <a:spcPct val="90000"/>
              </a:lnSpc>
              <a:spcBef>
                <a:spcPts val="225"/>
              </a:spcBef>
              <a:spcAft>
                <a:spcPts val="0"/>
              </a:spcAft>
              <a:buSzPts val="1500"/>
              <a:buNone/>
              <a:defRPr sz="1500"/>
            </a:lvl6pPr>
            <a:lvl7pPr lvl="6" algn="ctr">
              <a:lnSpc>
                <a:spcPct val="90000"/>
              </a:lnSpc>
              <a:spcBef>
                <a:spcPts val="225"/>
              </a:spcBef>
              <a:spcAft>
                <a:spcPts val="0"/>
              </a:spcAft>
              <a:buSzPts val="1500"/>
              <a:buNone/>
              <a:defRPr sz="1500"/>
            </a:lvl7pPr>
            <a:lvl8pPr lvl="7" algn="ctr">
              <a:lnSpc>
                <a:spcPct val="90000"/>
              </a:lnSpc>
              <a:spcBef>
                <a:spcPts val="225"/>
              </a:spcBef>
              <a:spcAft>
                <a:spcPts val="0"/>
              </a:spcAft>
              <a:buSzPts val="1500"/>
              <a:buNone/>
              <a:defRPr sz="1500"/>
            </a:lvl8pPr>
            <a:lvl9pPr lvl="8" algn="ctr">
              <a:lnSpc>
                <a:spcPct val="90000"/>
              </a:lnSpc>
              <a:spcBef>
                <a:spcPts val="225"/>
              </a:spcBef>
              <a:spcAft>
                <a:spcPts val="225"/>
              </a:spcAft>
              <a:buSzPts val="1500"/>
              <a:buNone/>
              <a:defRPr sz="1500"/>
            </a:lvl9pPr>
          </a:lstStyle>
          <a:p/>
        </p:txBody>
      </p:sp>
      <p:sp>
        <p:nvSpPr>
          <p:cNvPr id="15" name="Google Shape;15;p2"/>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1pPr>
            <a:lvl2pPr indent="0" lvl="1"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2pPr>
            <a:lvl3pPr indent="0" lvl="2"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3pPr>
            <a:lvl4pPr indent="0" lvl="3"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4pPr>
            <a:lvl5pPr indent="0" lvl="4"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5pPr>
            <a:lvl6pPr indent="0" lvl="5"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6pPr>
            <a:lvl7pPr indent="0" lvl="6"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7pPr>
            <a:lvl8pPr indent="0" lvl="7"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8pPr>
            <a:lvl9pPr indent="0" lvl="8"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2"/>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630936" y="342900"/>
            <a:ext cx="2400300" cy="120014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entury Schoolbook"/>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3378200" y="514350"/>
            <a:ext cx="4559300" cy="4114800"/>
          </a:xfrm>
          <a:prstGeom prst="rect">
            <a:avLst/>
          </a:prstGeom>
          <a:noFill/>
          <a:ln>
            <a:noFill/>
          </a:ln>
        </p:spPr>
        <p:txBody>
          <a:bodyPr anchorCtr="0" anchor="t" bIns="45700" lIns="91425" spcFirstLastPara="1" rIns="91425" wrap="square" tIns="45700"/>
          <a:lstStyle>
            <a:lvl1pPr indent="-304800" lvl="0" marL="457200" algn="l">
              <a:lnSpc>
                <a:spcPct val="95000"/>
              </a:lnSpc>
              <a:spcBef>
                <a:spcPts val="1050"/>
              </a:spcBef>
              <a:spcAft>
                <a:spcPts val="0"/>
              </a:spcAft>
              <a:buSzPts val="1200"/>
              <a:buChar char="•"/>
              <a:defRPr sz="1500"/>
            </a:lvl1pPr>
            <a:lvl2pPr indent="-314325" lvl="1" marL="914400" algn="l">
              <a:lnSpc>
                <a:spcPct val="90000"/>
              </a:lnSpc>
              <a:spcBef>
                <a:spcPts val="225"/>
              </a:spcBef>
              <a:spcAft>
                <a:spcPts val="0"/>
              </a:spcAft>
              <a:buSzPts val="1350"/>
              <a:buChar char="⚫"/>
              <a:defRPr sz="1350"/>
            </a:lvl2pPr>
            <a:lvl3pPr indent="-304800" lvl="2" marL="1371600" algn="l">
              <a:lnSpc>
                <a:spcPct val="90000"/>
              </a:lnSpc>
              <a:spcBef>
                <a:spcPts val="225"/>
              </a:spcBef>
              <a:spcAft>
                <a:spcPts val="0"/>
              </a:spcAft>
              <a:buSzPts val="1200"/>
              <a:buChar char="⚫"/>
              <a:defRPr sz="1200"/>
            </a:lvl3pPr>
            <a:lvl4pPr indent="-295275" lvl="3" marL="1828800" algn="l">
              <a:lnSpc>
                <a:spcPct val="90000"/>
              </a:lnSpc>
              <a:spcBef>
                <a:spcPts val="225"/>
              </a:spcBef>
              <a:spcAft>
                <a:spcPts val="0"/>
              </a:spcAft>
              <a:buSzPts val="1050"/>
              <a:buChar char="⚫"/>
              <a:defRPr sz="1050"/>
            </a:lvl4pPr>
            <a:lvl5pPr indent="-295275" lvl="4" marL="2286000" algn="l">
              <a:lnSpc>
                <a:spcPct val="90000"/>
              </a:lnSpc>
              <a:spcBef>
                <a:spcPts val="225"/>
              </a:spcBef>
              <a:spcAft>
                <a:spcPts val="0"/>
              </a:spcAft>
              <a:buSzPts val="1050"/>
              <a:buChar char="⚫"/>
              <a:defRPr sz="1050"/>
            </a:lvl5pPr>
            <a:lvl6pPr indent="-295275" lvl="5" marL="2743200" algn="l">
              <a:lnSpc>
                <a:spcPct val="90000"/>
              </a:lnSpc>
              <a:spcBef>
                <a:spcPts val="225"/>
              </a:spcBef>
              <a:spcAft>
                <a:spcPts val="0"/>
              </a:spcAft>
              <a:buSzPts val="1050"/>
              <a:buChar char="⚫"/>
              <a:defRPr sz="1050"/>
            </a:lvl6pPr>
            <a:lvl7pPr indent="-295275" lvl="6" marL="3200400" algn="l">
              <a:lnSpc>
                <a:spcPct val="90000"/>
              </a:lnSpc>
              <a:spcBef>
                <a:spcPts val="225"/>
              </a:spcBef>
              <a:spcAft>
                <a:spcPts val="0"/>
              </a:spcAft>
              <a:buSzPts val="1050"/>
              <a:buChar char="⚫"/>
              <a:defRPr sz="1050"/>
            </a:lvl7pPr>
            <a:lvl8pPr indent="-295275" lvl="7" marL="3657600" algn="l">
              <a:lnSpc>
                <a:spcPct val="90000"/>
              </a:lnSpc>
              <a:spcBef>
                <a:spcPts val="225"/>
              </a:spcBef>
              <a:spcAft>
                <a:spcPts val="0"/>
              </a:spcAft>
              <a:buSzPts val="1050"/>
              <a:buChar char="⚫"/>
              <a:defRPr sz="1050"/>
            </a:lvl8pPr>
            <a:lvl9pPr indent="-295275" lvl="8" marL="4114800" algn="l">
              <a:lnSpc>
                <a:spcPct val="90000"/>
              </a:lnSpc>
              <a:spcBef>
                <a:spcPts val="225"/>
              </a:spcBef>
              <a:spcAft>
                <a:spcPts val="225"/>
              </a:spcAft>
              <a:buSzPts val="1050"/>
              <a:buChar char="⚫"/>
              <a:defRPr sz="1050"/>
            </a:lvl9pPr>
          </a:lstStyle>
          <a:p/>
        </p:txBody>
      </p:sp>
      <p:sp>
        <p:nvSpPr>
          <p:cNvPr id="78" name="Google Shape;78;p12"/>
          <p:cNvSpPr txBox="1"/>
          <p:nvPr>
            <p:ph idx="2" type="body"/>
          </p:nvPr>
        </p:nvSpPr>
        <p:spPr>
          <a:xfrm>
            <a:off x="630936" y="1574801"/>
            <a:ext cx="2400300" cy="2857501"/>
          </a:xfrm>
          <a:prstGeom prst="rect">
            <a:avLst/>
          </a:prstGeom>
          <a:noFill/>
          <a:ln>
            <a:noFill/>
          </a:ln>
        </p:spPr>
        <p:txBody>
          <a:bodyPr anchorCtr="0" anchor="t" bIns="45700" lIns="91425" spcFirstLastPara="1" rIns="91425" wrap="square" tIns="45700"/>
          <a:lstStyle>
            <a:lvl1pPr indent="-228600" lvl="0" marL="457200" algn="l">
              <a:lnSpc>
                <a:spcPct val="114000"/>
              </a:lnSpc>
              <a:spcBef>
                <a:spcPts val="600"/>
              </a:spcBef>
              <a:spcAft>
                <a:spcPts val="0"/>
              </a:spcAft>
              <a:buSzPts val="780"/>
              <a:buNone/>
              <a:defRPr sz="975"/>
            </a:lvl1pPr>
            <a:lvl2pPr indent="-228600" lvl="1" marL="914400" algn="l">
              <a:lnSpc>
                <a:spcPct val="90000"/>
              </a:lnSpc>
              <a:spcBef>
                <a:spcPts val="225"/>
              </a:spcBef>
              <a:spcAft>
                <a:spcPts val="0"/>
              </a:spcAft>
              <a:buSzPts val="900"/>
              <a:buNone/>
              <a:defRPr sz="900"/>
            </a:lvl2pPr>
            <a:lvl3pPr indent="-228600" lvl="2" marL="1371600" algn="l">
              <a:lnSpc>
                <a:spcPct val="90000"/>
              </a:lnSpc>
              <a:spcBef>
                <a:spcPts val="225"/>
              </a:spcBef>
              <a:spcAft>
                <a:spcPts val="0"/>
              </a:spcAft>
              <a:buSzPts val="750"/>
              <a:buNone/>
              <a:defRPr sz="750"/>
            </a:lvl3pPr>
            <a:lvl4pPr indent="-228600" lvl="3" marL="1828800" algn="l">
              <a:lnSpc>
                <a:spcPct val="90000"/>
              </a:lnSpc>
              <a:spcBef>
                <a:spcPts val="225"/>
              </a:spcBef>
              <a:spcAft>
                <a:spcPts val="0"/>
              </a:spcAft>
              <a:buSzPts val="675"/>
              <a:buNone/>
              <a:defRPr sz="675"/>
            </a:lvl4pPr>
            <a:lvl5pPr indent="-228600" lvl="4" marL="2286000" algn="l">
              <a:lnSpc>
                <a:spcPct val="90000"/>
              </a:lnSpc>
              <a:spcBef>
                <a:spcPts val="225"/>
              </a:spcBef>
              <a:spcAft>
                <a:spcPts val="0"/>
              </a:spcAft>
              <a:buSzPts val="675"/>
              <a:buNone/>
              <a:defRPr sz="675"/>
            </a:lvl5pPr>
            <a:lvl6pPr indent="-228600" lvl="5" marL="2743200" algn="l">
              <a:lnSpc>
                <a:spcPct val="90000"/>
              </a:lnSpc>
              <a:spcBef>
                <a:spcPts val="225"/>
              </a:spcBef>
              <a:spcAft>
                <a:spcPts val="0"/>
              </a:spcAft>
              <a:buSzPts val="675"/>
              <a:buNone/>
              <a:defRPr sz="675"/>
            </a:lvl6pPr>
            <a:lvl7pPr indent="-228600" lvl="6" marL="3200400" algn="l">
              <a:lnSpc>
                <a:spcPct val="90000"/>
              </a:lnSpc>
              <a:spcBef>
                <a:spcPts val="225"/>
              </a:spcBef>
              <a:spcAft>
                <a:spcPts val="0"/>
              </a:spcAft>
              <a:buSzPts val="675"/>
              <a:buNone/>
              <a:defRPr sz="675"/>
            </a:lvl7pPr>
            <a:lvl8pPr indent="-228600" lvl="7" marL="3657600" algn="l">
              <a:lnSpc>
                <a:spcPct val="90000"/>
              </a:lnSpc>
              <a:spcBef>
                <a:spcPts val="225"/>
              </a:spcBef>
              <a:spcAft>
                <a:spcPts val="0"/>
              </a:spcAft>
              <a:buSzPts val="675"/>
              <a:buNone/>
              <a:defRPr sz="675"/>
            </a:lvl8pPr>
            <a:lvl9pPr indent="-228600" lvl="8" marL="4114800" algn="l">
              <a:lnSpc>
                <a:spcPct val="90000"/>
              </a:lnSpc>
              <a:spcBef>
                <a:spcPts val="225"/>
              </a:spcBef>
              <a:spcAft>
                <a:spcPts val="225"/>
              </a:spcAft>
              <a:buSzPts val="675"/>
              <a:buNone/>
              <a:defRPr sz="675"/>
            </a:lvl9pPr>
          </a:lstStyle>
          <a:p/>
        </p:txBody>
      </p:sp>
      <p:sp>
        <p:nvSpPr>
          <p:cNvPr id="79" name="Google Shape;79;p12"/>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3"/>
          <p:cNvSpPr/>
          <p:nvPr/>
        </p:nvSpPr>
        <p:spPr>
          <a:xfrm>
            <a:off x="0" y="3829050"/>
            <a:ext cx="8469630" cy="131445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685800" y="3943350"/>
            <a:ext cx="7486650" cy="6858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2100"/>
              <a:buFont typeface="Century Schoolbook"/>
              <a:buNone/>
              <a:defRPr b="0" sz="21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p:nvPr>
            <p:ph idx="2" type="pic"/>
          </p:nvPr>
        </p:nvSpPr>
        <p:spPr>
          <a:xfrm>
            <a:off x="0" y="1"/>
            <a:ext cx="8469630" cy="3846692"/>
          </a:xfrm>
          <a:prstGeom prst="rect">
            <a:avLst/>
          </a:prstGeom>
          <a:solidFill>
            <a:schemeClr val="accent1"/>
          </a:solidFill>
          <a:ln>
            <a:noFill/>
          </a:ln>
        </p:spPr>
        <p:txBody>
          <a:bodyPr anchorCtr="0" anchor="t" bIns="45700" lIns="91425" spcFirstLastPara="1" rIns="91425" wrap="square" tIns="45700"/>
          <a:lstStyle>
            <a:lvl1pPr lvl="0" marR="0" rtl="0" algn="l">
              <a:lnSpc>
                <a:spcPct val="95000"/>
              </a:lnSpc>
              <a:spcBef>
                <a:spcPts val="1050"/>
              </a:spcBef>
              <a:spcAft>
                <a:spcPts val="0"/>
              </a:spcAft>
              <a:buClr>
                <a:schemeClr val="accent1"/>
              </a:buClr>
              <a:buSzPts val="1920"/>
              <a:buFont typeface="Arial"/>
              <a:buNone/>
              <a:defRPr b="0" i="0" sz="24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225"/>
              </a:spcBef>
              <a:spcAft>
                <a:spcPts val="0"/>
              </a:spcAft>
              <a:buClr>
                <a:schemeClr val="accent1"/>
              </a:buClr>
              <a:buSzPts val="2100"/>
              <a:buFont typeface="Noto Sans Symbols"/>
              <a:buNone/>
              <a:defRPr b="0" i="0" sz="21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225"/>
              </a:spcBef>
              <a:spcAft>
                <a:spcPts val="0"/>
              </a:spcAft>
              <a:buClr>
                <a:schemeClr val="accent1"/>
              </a:buClr>
              <a:buSzPts val="1800"/>
              <a:buFont typeface="Noto Sans Symbols"/>
              <a:buNone/>
              <a:defRPr b="0" i="0" sz="18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225"/>
              </a:spcBef>
              <a:spcAft>
                <a:spcPts val="0"/>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225"/>
              </a:spcBef>
              <a:spcAft>
                <a:spcPts val="0"/>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225"/>
              </a:spcBef>
              <a:spcAft>
                <a:spcPts val="0"/>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225"/>
              </a:spcBef>
              <a:spcAft>
                <a:spcPts val="0"/>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225"/>
              </a:spcBef>
              <a:spcAft>
                <a:spcPts val="0"/>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225"/>
              </a:spcBef>
              <a:spcAft>
                <a:spcPts val="225"/>
              </a:spcAft>
              <a:buClr>
                <a:schemeClr val="accent1"/>
              </a:buClr>
              <a:buSzPts val="1500"/>
              <a:buFont typeface="Noto Sans Symbols"/>
              <a:buNone/>
              <a:defRPr b="0" i="0" sz="1500" u="none" cap="none" strike="noStrike">
                <a:solidFill>
                  <a:srgbClr val="262626"/>
                </a:solidFill>
                <a:latin typeface="Century Schoolbook"/>
                <a:ea typeface="Century Schoolbook"/>
                <a:cs typeface="Century Schoolbook"/>
                <a:sym typeface="Century Schoolbook"/>
              </a:defRPr>
            </a:lvl9pPr>
          </a:lstStyle>
          <a:p/>
        </p:txBody>
      </p:sp>
      <p:sp>
        <p:nvSpPr>
          <p:cNvPr id="86" name="Google Shape;86;p13"/>
          <p:cNvSpPr txBox="1"/>
          <p:nvPr>
            <p:ph idx="1" type="body"/>
          </p:nvPr>
        </p:nvSpPr>
        <p:spPr>
          <a:xfrm>
            <a:off x="685800" y="4581442"/>
            <a:ext cx="7486650" cy="447758"/>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600"/>
              </a:spcBef>
              <a:spcAft>
                <a:spcPts val="0"/>
              </a:spcAft>
              <a:buSzPts val="780"/>
              <a:buNone/>
              <a:defRPr sz="975">
                <a:solidFill>
                  <a:srgbClr val="D8D8D8"/>
                </a:solidFill>
              </a:defRPr>
            </a:lvl1pPr>
            <a:lvl2pPr indent="-228600" lvl="1" marL="914400" algn="l">
              <a:lnSpc>
                <a:spcPct val="90000"/>
              </a:lnSpc>
              <a:spcBef>
                <a:spcPts val="225"/>
              </a:spcBef>
              <a:spcAft>
                <a:spcPts val="0"/>
              </a:spcAft>
              <a:buSzPts val="900"/>
              <a:buNone/>
              <a:defRPr sz="900"/>
            </a:lvl2pPr>
            <a:lvl3pPr indent="-228600" lvl="2" marL="1371600" algn="l">
              <a:lnSpc>
                <a:spcPct val="90000"/>
              </a:lnSpc>
              <a:spcBef>
                <a:spcPts val="225"/>
              </a:spcBef>
              <a:spcAft>
                <a:spcPts val="0"/>
              </a:spcAft>
              <a:buSzPts val="750"/>
              <a:buNone/>
              <a:defRPr sz="750"/>
            </a:lvl3pPr>
            <a:lvl4pPr indent="-228600" lvl="3" marL="1828800" algn="l">
              <a:lnSpc>
                <a:spcPct val="90000"/>
              </a:lnSpc>
              <a:spcBef>
                <a:spcPts val="225"/>
              </a:spcBef>
              <a:spcAft>
                <a:spcPts val="0"/>
              </a:spcAft>
              <a:buSzPts val="675"/>
              <a:buNone/>
              <a:defRPr sz="675"/>
            </a:lvl4pPr>
            <a:lvl5pPr indent="-228600" lvl="4" marL="2286000" algn="l">
              <a:lnSpc>
                <a:spcPct val="90000"/>
              </a:lnSpc>
              <a:spcBef>
                <a:spcPts val="225"/>
              </a:spcBef>
              <a:spcAft>
                <a:spcPts val="0"/>
              </a:spcAft>
              <a:buSzPts val="675"/>
              <a:buNone/>
              <a:defRPr sz="675"/>
            </a:lvl5pPr>
            <a:lvl6pPr indent="-228600" lvl="5" marL="2743200" algn="l">
              <a:lnSpc>
                <a:spcPct val="90000"/>
              </a:lnSpc>
              <a:spcBef>
                <a:spcPts val="225"/>
              </a:spcBef>
              <a:spcAft>
                <a:spcPts val="0"/>
              </a:spcAft>
              <a:buSzPts val="675"/>
              <a:buNone/>
              <a:defRPr sz="675"/>
            </a:lvl6pPr>
            <a:lvl7pPr indent="-228600" lvl="6" marL="3200400" algn="l">
              <a:lnSpc>
                <a:spcPct val="90000"/>
              </a:lnSpc>
              <a:spcBef>
                <a:spcPts val="225"/>
              </a:spcBef>
              <a:spcAft>
                <a:spcPts val="0"/>
              </a:spcAft>
              <a:buSzPts val="675"/>
              <a:buNone/>
              <a:defRPr sz="675"/>
            </a:lvl7pPr>
            <a:lvl8pPr indent="-228600" lvl="7" marL="3657600" algn="l">
              <a:lnSpc>
                <a:spcPct val="90000"/>
              </a:lnSpc>
              <a:spcBef>
                <a:spcPts val="225"/>
              </a:spcBef>
              <a:spcAft>
                <a:spcPts val="0"/>
              </a:spcAft>
              <a:buSzPts val="675"/>
              <a:buNone/>
              <a:defRPr sz="675"/>
            </a:lvl8pPr>
            <a:lvl9pPr indent="-228600" lvl="8" marL="4114800" algn="l">
              <a:lnSpc>
                <a:spcPct val="90000"/>
              </a:lnSpc>
              <a:spcBef>
                <a:spcPts val="225"/>
              </a:spcBef>
              <a:spcAft>
                <a:spcPts val="225"/>
              </a:spcAft>
              <a:buSzPts val="675"/>
              <a:buNone/>
              <a:defRPr sz="675"/>
            </a:lvl9pPr>
          </a:lstStyle>
          <a:p/>
        </p:txBody>
      </p:sp>
      <p:sp>
        <p:nvSpPr>
          <p:cNvPr id="87" name="Google Shape;87;p13"/>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14"/>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rot="5400000">
            <a:off x="2537913" y="-219908"/>
            <a:ext cx="3263503" cy="6446520"/>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050"/>
              </a:spcBef>
              <a:spcAft>
                <a:spcPts val="0"/>
              </a:spcAft>
              <a:buSzPts val="1440"/>
              <a:buChar char="•"/>
              <a:defRPr/>
            </a:lvl1pPr>
            <a:lvl2pPr indent="-342900" lvl="1" marL="914400" algn="l">
              <a:lnSpc>
                <a:spcPct val="90000"/>
              </a:lnSpc>
              <a:spcBef>
                <a:spcPts val="225"/>
              </a:spcBef>
              <a:spcAft>
                <a:spcPts val="0"/>
              </a:spcAft>
              <a:buSzPts val="1800"/>
              <a:buChar char="⚫"/>
              <a:defRPr/>
            </a:lvl2pPr>
            <a:lvl3pPr indent="-342900" lvl="2" marL="1371600" algn="l">
              <a:lnSpc>
                <a:spcPct val="90000"/>
              </a:lnSpc>
              <a:spcBef>
                <a:spcPts val="225"/>
              </a:spcBef>
              <a:spcAft>
                <a:spcPts val="0"/>
              </a:spcAft>
              <a:buSzPts val="1800"/>
              <a:buChar char="⚫"/>
              <a:defRPr/>
            </a:lvl3pPr>
            <a:lvl4pPr indent="-342900" lvl="3" marL="1828800" algn="l">
              <a:lnSpc>
                <a:spcPct val="90000"/>
              </a:lnSpc>
              <a:spcBef>
                <a:spcPts val="225"/>
              </a:spcBef>
              <a:spcAft>
                <a:spcPts val="0"/>
              </a:spcAft>
              <a:buSzPts val="1800"/>
              <a:buChar char="⚫"/>
              <a:defRPr/>
            </a:lvl4pPr>
            <a:lvl5pPr indent="-342900" lvl="4" marL="2286000" algn="l">
              <a:lnSpc>
                <a:spcPct val="90000"/>
              </a:lnSpc>
              <a:spcBef>
                <a:spcPts val="225"/>
              </a:spcBef>
              <a:spcAft>
                <a:spcPts val="0"/>
              </a:spcAft>
              <a:buSzPts val="1800"/>
              <a:buChar char="⚫"/>
              <a:defRPr/>
            </a:lvl5pPr>
            <a:lvl6pPr indent="-342900" lvl="5" marL="2743200" algn="l">
              <a:lnSpc>
                <a:spcPct val="90000"/>
              </a:lnSpc>
              <a:spcBef>
                <a:spcPts val="225"/>
              </a:spcBef>
              <a:spcAft>
                <a:spcPts val="0"/>
              </a:spcAft>
              <a:buSzPts val="1800"/>
              <a:buChar char="⚫"/>
              <a:defRPr/>
            </a:lvl6pPr>
            <a:lvl7pPr indent="-342900" lvl="6" marL="3200400" algn="l">
              <a:lnSpc>
                <a:spcPct val="90000"/>
              </a:lnSpc>
              <a:spcBef>
                <a:spcPts val="225"/>
              </a:spcBef>
              <a:spcAft>
                <a:spcPts val="0"/>
              </a:spcAft>
              <a:buSzPts val="1800"/>
              <a:buChar char="⚫"/>
              <a:defRPr/>
            </a:lvl7pPr>
            <a:lvl8pPr indent="-342900" lvl="7" marL="3657600" algn="l">
              <a:lnSpc>
                <a:spcPct val="90000"/>
              </a:lnSpc>
              <a:spcBef>
                <a:spcPts val="225"/>
              </a:spcBef>
              <a:spcAft>
                <a:spcPts val="0"/>
              </a:spcAft>
              <a:buSzPts val="1800"/>
              <a:buChar char="⚫"/>
              <a:defRPr/>
            </a:lvl8pPr>
            <a:lvl9pPr indent="-342900" lvl="8" marL="4114800" algn="l">
              <a:lnSpc>
                <a:spcPct val="90000"/>
              </a:lnSpc>
              <a:spcBef>
                <a:spcPts val="225"/>
              </a:spcBef>
              <a:spcAft>
                <a:spcPts val="225"/>
              </a:spcAft>
              <a:buSzPts val="1800"/>
              <a:buChar char="⚫"/>
              <a:defRPr/>
            </a:lvl9pPr>
          </a:lstStyle>
          <a:p/>
        </p:txBody>
      </p:sp>
      <p:sp>
        <p:nvSpPr>
          <p:cNvPr id="93" name="Google Shape;93;p14"/>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5"/>
          <p:cNvSpPr txBox="1"/>
          <p:nvPr>
            <p:ph type="title"/>
          </p:nvPr>
        </p:nvSpPr>
        <p:spPr>
          <a:xfrm rot="5400000">
            <a:off x="5203627" y="1568648"/>
            <a:ext cx="4423172" cy="185737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rot="5400000">
            <a:off x="1260277" y="-403027"/>
            <a:ext cx="4423172" cy="5800725"/>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050"/>
              </a:spcBef>
              <a:spcAft>
                <a:spcPts val="0"/>
              </a:spcAft>
              <a:buSzPts val="1440"/>
              <a:buChar char="•"/>
              <a:defRPr/>
            </a:lvl1pPr>
            <a:lvl2pPr indent="-342900" lvl="1" marL="914400" algn="l">
              <a:lnSpc>
                <a:spcPct val="90000"/>
              </a:lnSpc>
              <a:spcBef>
                <a:spcPts val="225"/>
              </a:spcBef>
              <a:spcAft>
                <a:spcPts val="0"/>
              </a:spcAft>
              <a:buSzPts val="1800"/>
              <a:buChar char="⚫"/>
              <a:defRPr/>
            </a:lvl2pPr>
            <a:lvl3pPr indent="-342900" lvl="2" marL="1371600" algn="l">
              <a:lnSpc>
                <a:spcPct val="90000"/>
              </a:lnSpc>
              <a:spcBef>
                <a:spcPts val="225"/>
              </a:spcBef>
              <a:spcAft>
                <a:spcPts val="0"/>
              </a:spcAft>
              <a:buSzPts val="1800"/>
              <a:buChar char="⚫"/>
              <a:defRPr/>
            </a:lvl3pPr>
            <a:lvl4pPr indent="-342900" lvl="3" marL="1828800" algn="l">
              <a:lnSpc>
                <a:spcPct val="90000"/>
              </a:lnSpc>
              <a:spcBef>
                <a:spcPts val="225"/>
              </a:spcBef>
              <a:spcAft>
                <a:spcPts val="0"/>
              </a:spcAft>
              <a:buSzPts val="1800"/>
              <a:buChar char="⚫"/>
              <a:defRPr/>
            </a:lvl4pPr>
            <a:lvl5pPr indent="-342900" lvl="4" marL="2286000" algn="l">
              <a:lnSpc>
                <a:spcPct val="90000"/>
              </a:lnSpc>
              <a:spcBef>
                <a:spcPts val="225"/>
              </a:spcBef>
              <a:spcAft>
                <a:spcPts val="0"/>
              </a:spcAft>
              <a:buSzPts val="1800"/>
              <a:buChar char="⚫"/>
              <a:defRPr/>
            </a:lvl5pPr>
            <a:lvl6pPr indent="-342900" lvl="5" marL="2743200" algn="l">
              <a:lnSpc>
                <a:spcPct val="90000"/>
              </a:lnSpc>
              <a:spcBef>
                <a:spcPts val="225"/>
              </a:spcBef>
              <a:spcAft>
                <a:spcPts val="0"/>
              </a:spcAft>
              <a:buSzPts val="1800"/>
              <a:buChar char="⚫"/>
              <a:defRPr/>
            </a:lvl6pPr>
            <a:lvl7pPr indent="-342900" lvl="6" marL="3200400" algn="l">
              <a:lnSpc>
                <a:spcPct val="90000"/>
              </a:lnSpc>
              <a:spcBef>
                <a:spcPts val="225"/>
              </a:spcBef>
              <a:spcAft>
                <a:spcPts val="0"/>
              </a:spcAft>
              <a:buSzPts val="1800"/>
              <a:buChar char="⚫"/>
              <a:defRPr/>
            </a:lvl7pPr>
            <a:lvl8pPr indent="-342900" lvl="7" marL="3657600" algn="l">
              <a:lnSpc>
                <a:spcPct val="90000"/>
              </a:lnSpc>
              <a:spcBef>
                <a:spcPts val="225"/>
              </a:spcBef>
              <a:spcAft>
                <a:spcPts val="0"/>
              </a:spcAft>
              <a:buSzPts val="1800"/>
              <a:buChar char="⚫"/>
              <a:defRPr/>
            </a:lvl8pPr>
            <a:lvl9pPr indent="-342900" lvl="8" marL="4114800" algn="l">
              <a:lnSpc>
                <a:spcPct val="90000"/>
              </a:lnSpc>
              <a:spcBef>
                <a:spcPts val="225"/>
              </a:spcBef>
              <a:spcAft>
                <a:spcPts val="225"/>
              </a:spcAft>
              <a:buSzPts val="1800"/>
              <a:buChar char="⚫"/>
              <a:defRPr/>
            </a:lvl9pPr>
          </a:lstStyle>
          <a:p/>
        </p:txBody>
      </p:sp>
      <p:sp>
        <p:nvSpPr>
          <p:cNvPr id="99" name="Google Shape;99;p15"/>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Clr>
                <a:schemeClr val="dk1"/>
              </a:buClr>
              <a:buSzPts val="2800"/>
              <a:buFont typeface="Century Schoolbook"/>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95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1pPr>
            <a:lvl2pPr indent="0" lvl="1"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2pPr>
            <a:lvl3pPr indent="0" lvl="2"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3pPr>
            <a:lvl4pPr indent="0" lvl="3"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4pPr>
            <a:lvl5pPr indent="0" lvl="4"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5pPr>
            <a:lvl6pPr indent="0" lvl="5"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6pPr>
            <a:lvl7pPr indent="0" lvl="6"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7pPr>
            <a:lvl8pPr indent="0" lvl="7"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8pPr>
            <a:lvl9pPr indent="0" lvl="8" marL="0" marR="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43437"/>
        </a:solidFill>
      </p:bgPr>
    </p:bg>
    <p:spTree>
      <p:nvGrpSpPr>
        <p:cNvPr id="30" name="Shape 30"/>
        <p:cNvGrpSpPr/>
        <p:nvPr/>
      </p:nvGrpSpPr>
      <p:grpSpPr>
        <a:xfrm>
          <a:off x="0" y="0"/>
          <a:ext cx="0" cy="0"/>
          <a:chOff x="0" y="0"/>
          <a:chExt cx="0" cy="0"/>
        </a:xfrm>
      </p:grpSpPr>
      <p:sp>
        <p:nvSpPr>
          <p:cNvPr id="31" name="Google Shape;31;p5"/>
          <p:cNvSpPr txBox="1"/>
          <p:nvPr>
            <p:ph type="ctrTitle"/>
          </p:nvPr>
        </p:nvSpPr>
        <p:spPr>
          <a:xfrm>
            <a:off x="946404" y="569214"/>
            <a:ext cx="7063740" cy="3031236"/>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lt1"/>
              </a:buClr>
              <a:buSzPts val="5400"/>
              <a:buFont typeface="Century Schoolbook"/>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946404" y="3600450"/>
            <a:ext cx="7063740" cy="1268730"/>
          </a:xfrm>
          <a:prstGeom prst="rect">
            <a:avLst/>
          </a:prstGeom>
          <a:noFill/>
          <a:ln>
            <a:noFill/>
          </a:ln>
        </p:spPr>
        <p:txBody>
          <a:bodyPr anchorCtr="0" anchor="t" bIns="45700" lIns="91425" spcFirstLastPara="1" rIns="91425" wrap="square" tIns="45700"/>
          <a:lstStyle>
            <a:lvl1pPr lvl="0" algn="l">
              <a:lnSpc>
                <a:spcPct val="95000"/>
              </a:lnSpc>
              <a:spcBef>
                <a:spcPts val="1050"/>
              </a:spcBef>
              <a:spcAft>
                <a:spcPts val="0"/>
              </a:spcAft>
              <a:buSzPts val="1320"/>
              <a:buNone/>
              <a:defRPr sz="1650">
                <a:solidFill>
                  <a:srgbClr val="BFBFBF"/>
                </a:solidFill>
              </a:defRPr>
            </a:lvl1pPr>
            <a:lvl2pPr lvl="1" algn="ctr">
              <a:lnSpc>
                <a:spcPct val="90000"/>
              </a:lnSpc>
              <a:spcBef>
                <a:spcPts val="225"/>
              </a:spcBef>
              <a:spcAft>
                <a:spcPts val="0"/>
              </a:spcAft>
              <a:buSzPts val="1650"/>
              <a:buNone/>
              <a:defRPr sz="1650"/>
            </a:lvl2pPr>
            <a:lvl3pPr lvl="2" algn="ctr">
              <a:lnSpc>
                <a:spcPct val="90000"/>
              </a:lnSpc>
              <a:spcBef>
                <a:spcPts val="225"/>
              </a:spcBef>
              <a:spcAft>
                <a:spcPts val="0"/>
              </a:spcAft>
              <a:buSzPts val="1650"/>
              <a:buNone/>
              <a:defRPr sz="1650"/>
            </a:lvl3pPr>
            <a:lvl4pPr lvl="3" algn="ctr">
              <a:lnSpc>
                <a:spcPct val="90000"/>
              </a:lnSpc>
              <a:spcBef>
                <a:spcPts val="225"/>
              </a:spcBef>
              <a:spcAft>
                <a:spcPts val="0"/>
              </a:spcAft>
              <a:buSzPts val="1500"/>
              <a:buNone/>
              <a:defRPr sz="1500"/>
            </a:lvl4pPr>
            <a:lvl5pPr lvl="4" algn="ctr">
              <a:lnSpc>
                <a:spcPct val="90000"/>
              </a:lnSpc>
              <a:spcBef>
                <a:spcPts val="225"/>
              </a:spcBef>
              <a:spcAft>
                <a:spcPts val="0"/>
              </a:spcAft>
              <a:buSzPts val="1500"/>
              <a:buNone/>
              <a:defRPr sz="1500"/>
            </a:lvl5pPr>
            <a:lvl6pPr lvl="5" algn="ctr">
              <a:lnSpc>
                <a:spcPct val="90000"/>
              </a:lnSpc>
              <a:spcBef>
                <a:spcPts val="225"/>
              </a:spcBef>
              <a:spcAft>
                <a:spcPts val="0"/>
              </a:spcAft>
              <a:buSzPts val="1500"/>
              <a:buNone/>
              <a:defRPr sz="1500"/>
            </a:lvl6pPr>
            <a:lvl7pPr lvl="6" algn="ctr">
              <a:lnSpc>
                <a:spcPct val="90000"/>
              </a:lnSpc>
              <a:spcBef>
                <a:spcPts val="225"/>
              </a:spcBef>
              <a:spcAft>
                <a:spcPts val="0"/>
              </a:spcAft>
              <a:buSzPts val="1500"/>
              <a:buNone/>
              <a:defRPr sz="1500"/>
            </a:lvl7pPr>
            <a:lvl8pPr lvl="7" algn="ctr">
              <a:lnSpc>
                <a:spcPct val="90000"/>
              </a:lnSpc>
              <a:spcBef>
                <a:spcPts val="225"/>
              </a:spcBef>
              <a:spcAft>
                <a:spcPts val="0"/>
              </a:spcAft>
              <a:buSzPts val="1500"/>
              <a:buNone/>
              <a:defRPr sz="1500"/>
            </a:lvl8pPr>
            <a:lvl9pPr lvl="8" algn="ctr">
              <a:lnSpc>
                <a:spcPct val="90000"/>
              </a:lnSpc>
              <a:spcBef>
                <a:spcPts val="225"/>
              </a:spcBef>
              <a:spcAft>
                <a:spcPts val="225"/>
              </a:spcAft>
              <a:buSzPts val="1500"/>
              <a:buNone/>
              <a:defRPr sz="1500"/>
            </a:lvl9pPr>
          </a:lstStyle>
          <a:p/>
        </p:txBody>
      </p:sp>
      <p:sp>
        <p:nvSpPr>
          <p:cNvPr id="33" name="Google Shape;33;p5"/>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1pPr>
            <a:lvl2pPr indent="0" lvl="1"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2pPr>
            <a:lvl3pPr indent="0" lvl="2"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3pPr>
            <a:lvl4pPr indent="0" lvl="3"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4pPr>
            <a:lvl5pPr indent="0" lvl="4"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5pPr>
            <a:lvl6pPr indent="0" lvl="5"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6pPr>
            <a:lvl7pPr indent="0" lvl="6"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7pPr>
            <a:lvl8pPr indent="0" lvl="7"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8pPr>
            <a:lvl9pPr indent="0" lvl="8" marL="0" marR="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5"/>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6"/>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946404" y="1371600"/>
            <a:ext cx="6446520" cy="3263503"/>
          </a:xfrm>
          <a:prstGeom prst="rect">
            <a:avLst/>
          </a:prstGeom>
          <a:noFill/>
          <a:ln>
            <a:noFill/>
          </a:ln>
        </p:spPr>
        <p:txBody>
          <a:bodyPr anchorCtr="0" anchor="t" bIns="45700" lIns="91425" spcFirstLastPara="1" rIns="91425" wrap="square" tIns="45700"/>
          <a:lstStyle>
            <a:lvl1pPr indent="-320040" lvl="0" marL="457200" algn="l">
              <a:lnSpc>
                <a:spcPct val="95000"/>
              </a:lnSpc>
              <a:spcBef>
                <a:spcPts val="1050"/>
              </a:spcBef>
              <a:spcAft>
                <a:spcPts val="0"/>
              </a:spcAft>
              <a:buSzPts val="1440"/>
              <a:buChar char="•"/>
              <a:defRPr/>
            </a:lvl1pPr>
            <a:lvl2pPr indent="-342900" lvl="1" marL="914400" algn="l">
              <a:lnSpc>
                <a:spcPct val="90000"/>
              </a:lnSpc>
              <a:spcBef>
                <a:spcPts val="225"/>
              </a:spcBef>
              <a:spcAft>
                <a:spcPts val="0"/>
              </a:spcAft>
              <a:buSzPts val="1800"/>
              <a:buChar char="⚫"/>
              <a:defRPr/>
            </a:lvl2pPr>
            <a:lvl3pPr indent="-342900" lvl="2" marL="1371600" algn="l">
              <a:lnSpc>
                <a:spcPct val="90000"/>
              </a:lnSpc>
              <a:spcBef>
                <a:spcPts val="225"/>
              </a:spcBef>
              <a:spcAft>
                <a:spcPts val="0"/>
              </a:spcAft>
              <a:buSzPts val="1800"/>
              <a:buChar char="⚫"/>
              <a:defRPr/>
            </a:lvl3pPr>
            <a:lvl4pPr indent="-342900" lvl="3" marL="1828800" algn="l">
              <a:lnSpc>
                <a:spcPct val="90000"/>
              </a:lnSpc>
              <a:spcBef>
                <a:spcPts val="225"/>
              </a:spcBef>
              <a:spcAft>
                <a:spcPts val="0"/>
              </a:spcAft>
              <a:buSzPts val="1800"/>
              <a:buChar char="⚫"/>
              <a:defRPr/>
            </a:lvl4pPr>
            <a:lvl5pPr indent="-342900" lvl="4" marL="2286000" algn="l">
              <a:lnSpc>
                <a:spcPct val="90000"/>
              </a:lnSpc>
              <a:spcBef>
                <a:spcPts val="225"/>
              </a:spcBef>
              <a:spcAft>
                <a:spcPts val="0"/>
              </a:spcAft>
              <a:buSzPts val="1800"/>
              <a:buChar char="⚫"/>
              <a:defRPr/>
            </a:lvl5pPr>
            <a:lvl6pPr indent="-342900" lvl="5" marL="2743200" algn="l">
              <a:lnSpc>
                <a:spcPct val="90000"/>
              </a:lnSpc>
              <a:spcBef>
                <a:spcPts val="225"/>
              </a:spcBef>
              <a:spcAft>
                <a:spcPts val="0"/>
              </a:spcAft>
              <a:buSzPts val="1800"/>
              <a:buChar char="⚫"/>
              <a:defRPr/>
            </a:lvl6pPr>
            <a:lvl7pPr indent="-342900" lvl="6" marL="3200400" algn="l">
              <a:lnSpc>
                <a:spcPct val="90000"/>
              </a:lnSpc>
              <a:spcBef>
                <a:spcPts val="225"/>
              </a:spcBef>
              <a:spcAft>
                <a:spcPts val="0"/>
              </a:spcAft>
              <a:buSzPts val="1800"/>
              <a:buChar char="⚫"/>
              <a:defRPr/>
            </a:lvl7pPr>
            <a:lvl8pPr indent="-342900" lvl="7" marL="3657600" algn="l">
              <a:lnSpc>
                <a:spcPct val="90000"/>
              </a:lnSpc>
              <a:spcBef>
                <a:spcPts val="225"/>
              </a:spcBef>
              <a:spcAft>
                <a:spcPts val="0"/>
              </a:spcAft>
              <a:buSzPts val="1800"/>
              <a:buChar char="⚫"/>
              <a:defRPr/>
            </a:lvl8pPr>
            <a:lvl9pPr indent="-342900" lvl="8" marL="4114800" algn="l">
              <a:lnSpc>
                <a:spcPct val="90000"/>
              </a:lnSpc>
              <a:spcBef>
                <a:spcPts val="225"/>
              </a:spcBef>
              <a:spcAft>
                <a:spcPts val="225"/>
              </a:spcAft>
              <a:buSzPts val="1800"/>
              <a:buChar char="⚫"/>
              <a:defRPr/>
            </a:lvl9pPr>
          </a:lstStyle>
          <a:p/>
        </p:txBody>
      </p:sp>
      <p:sp>
        <p:nvSpPr>
          <p:cNvPr id="40" name="Google Shape;40;p6"/>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946404" y="569214"/>
            <a:ext cx="7063740" cy="3031236"/>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chemeClr val="dk1"/>
              </a:buClr>
              <a:buSzPts val="5400"/>
              <a:buFont typeface="Century Schoolbook"/>
              <a:buNone/>
              <a:defRPr b="0"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946404" y="3600450"/>
            <a:ext cx="7063740" cy="1268730"/>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050"/>
              </a:spcBef>
              <a:spcAft>
                <a:spcPts val="0"/>
              </a:spcAft>
              <a:buSzPts val="1320"/>
              <a:buNone/>
              <a:defRPr sz="1650">
                <a:solidFill>
                  <a:srgbClr val="595959"/>
                </a:solidFill>
              </a:defRPr>
            </a:lvl1pPr>
            <a:lvl2pPr indent="-228600" lvl="1" marL="914400" algn="l">
              <a:lnSpc>
                <a:spcPct val="90000"/>
              </a:lnSpc>
              <a:spcBef>
                <a:spcPts val="225"/>
              </a:spcBef>
              <a:spcAft>
                <a:spcPts val="0"/>
              </a:spcAft>
              <a:buSzPts val="1350"/>
              <a:buNone/>
              <a:defRPr sz="1350">
                <a:solidFill>
                  <a:srgbClr val="888888"/>
                </a:solidFill>
              </a:defRPr>
            </a:lvl2pPr>
            <a:lvl3pPr indent="-228600" lvl="2" marL="1371600" algn="l">
              <a:lnSpc>
                <a:spcPct val="90000"/>
              </a:lnSpc>
              <a:spcBef>
                <a:spcPts val="225"/>
              </a:spcBef>
              <a:spcAft>
                <a:spcPts val="0"/>
              </a:spcAft>
              <a:buSzPts val="1200"/>
              <a:buNone/>
              <a:defRPr sz="1200">
                <a:solidFill>
                  <a:srgbClr val="888888"/>
                </a:solidFill>
              </a:defRPr>
            </a:lvl3pPr>
            <a:lvl4pPr indent="-228600" lvl="3" marL="1828800" algn="l">
              <a:lnSpc>
                <a:spcPct val="90000"/>
              </a:lnSpc>
              <a:spcBef>
                <a:spcPts val="225"/>
              </a:spcBef>
              <a:spcAft>
                <a:spcPts val="0"/>
              </a:spcAft>
              <a:buSzPts val="1050"/>
              <a:buNone/>
              <a:defRPr sz="1050">
                <a:solidFill>
                  <a:srgbClr val="888888"/>
                </a:solidFill>
              </a:defRPr>
            </a:lvl4pPr>
            <a:lvl5pPr indent="-228600" lvl="4" marL="2286000" algn="l">
              <a:lnSpc>
                <a:spcPct val="90000"/>
              </a:lnSpc>
              <a:spcBef>
                <a:spcPts val="225"/>
              </a:spcBef>
              <a:spcAft>
                <a:spcPts val="0"/>
              </a:spcAft>
              <a:buSzPts val="1050"/>
              <a:buNone/>
              <a:defRPr sz="1050">
                <a:solidFill>
                  <a:srgbClr val="888888"/>
                </a:solidFill>
              </a:defRPr>
            </a:lvl5pPr>
            <a:lvl6pPr indent="-228600" lvl="5" marL="2743200" algn="l">
              <a:lnSpc>
                <a:spcPct val="90000"/>
              </a:lnSpc>
              <a:spcBef>
                <a:spcPts val="225"/>
              </a:spcBef>
              <a:spcAft>
                <a:spcPts val="0"/>
              </a:spcAft>
              <a:buSzPts val="1050"/>
              <a:buNone/>
              <a:defRPr sz="1050">
                <a:solidFill>
                  <a:srgbClr val="888888"/>
                </a:solidFill>
              </a:defRPr>
            </a:lvl6pPr>
            <a:lvl7pPr indent="-228600" lvl="6" marL="3200400" algn="l">
              <a:lnSpc>
                <a:spcPct val="90000"/>
              </a:lnSpc>
              <a:spcBef>
                <a:spcPts val="225"/>
              </a:spcBef>
              <a:spcAft>
                <a:spcPts val="0"/>
              </a:spcAft>
              <a:buSzPts val="1050"/>
              <a:buNone/>
              <a:defRPr sz="1050">
                <a:solidFill>
                  <a:srgbClr val="888888"/>
                </a:solidFill>
              </a:defRPr>
            </a:lvl7pPr>
            <a:lvl8pPr indent="-228600" lvl="7" marL="3657600" algn="l">
              <a:lnSpc>
                <a:spcPct val="90000"/>
              </a:lnSpc>
              <a:spcBef>
                <a:spcPts val="225"/>
              </a:spcBef>
              <a:spcAft>
                <a:spcPts val="0"/>
              </a:spcAft>
              <a:buSzPts val="1050"/>
              <a:buNone/>
              <a:defRPr sz="1050">
                <a:solidFill>
                  <a:srgbClr val="888888"/>
                </a:solidFill>
              </a:defRPr>
            </a:lvl8pPr>
            <a:lvl9pPr indent="-228600" lvl="8" marL="4114800" algn="l">
              <a:lnSpc>
                <a:spcPct val="90000"/>
              </a:lnSpc>
              <a:spcBef>
                <a:spcPts val="225"/>
              </a:spcBef>
              <a:spcAft>
                <a:spcPts val="225"/>
              </a:spcAft>
              <a:buSzPts val="1050"/>
              <a:buNone/>
              <a:defRPr sz="1050">
                <a:solidFill>
                  <a:srgbClr val="888888"/>
                </a:solidFill>
              </a:defRPr>
            </a:lvl9pPr>
          </a:lstStyle>
          <a:p/>
        </p:txBody>
      </p:sp>
      <p:sp>
        <p:nvSpPr>
          <p:cNvPr id="46" name="Google Shape;46;p7"/>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8"/>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946404" y="1371600"/>
            <a:ext cx="3360420" cy="3263503"/>
          </a:xfrm>
          <a:prstGeom prst="rect">
            <a:avLst/>
          </a:prstGeom>
          <a:noFill/>
          <a:ln>
            <a:noFill/>
          </a:ln>
        </p:spPr>
        <p:txBody>
          <a:bodyPr anchorCtr="0" anchor="t" bIns="45700" lIns="91425" spcFirstLastPara="1" rIns="91425" wrap="square" tIns="45700"/>
          <a:lstStyle>
            <a:lvl1pPr indent="-297180" lvl="0" marL="457200" algn="l">
              <a:lnSpc>
                <a:spcPct val="95000"/>
              </a:lnSpc>
              <a:spcBef>
                <a:spcPts val="1050"/>
              </a:spcBef>
              <a:spcAft>
                <a:spcPts val="0"/>
              </a:spcAft>
              <a:buSzPts val="1080"/>
              <a:buChar char="•"/>
              <a:defRPr sz="1350"/>
            </a:lvl1pPr>
            <a:lvl2pPr indent="-304800" lvl="1" marL="914400" algn="l">
              <a:lnSpc>
                <a:spcPct val="90000"/>
              </a:lnSpc>
              <a:spcBef>
                <a:spcPts val="225"/>
              </a:spcBef>
              <a:spcAft>
                <a:spcPts val="0"/>
              </a:spcAft>
              <a:buSzPts val="1200"/>
              <a:buChar char="⚫"/>
              <a:defRPr sz="1200"/>
            </a:lvl2pPr>
            <a:lvl3pPr indent="-295275" lvl="2" marL="1371600" algn="l">
              <a:lnSpc>
                <a:spcPct val="90000"/>
              </a:lnSpc>
              <a:spcBef>
                <a:spcPts val="225"/>
              </a:spcBef>
              <a:spcAft>
                <a:spcPts val="0"/>
              </a:spcAft>
              <a:buSzPts val="1050"/>
              <a:buChar char="⚫"/>
              <a:defRPr sz="1050"/>
            </a:lvl3pPr>
            <a:lvl4pPr indent="-295275" lvl="3" marL="1828800" algn="l">
              <a:lnSpc>
                <a:spcPct val="90000"/>
              </a:lnSpc>
              <a:spcBef>
                <a:spcPts val="225"/>
              </a:spcBef>
              <a:spcAft>
                <a:spcPts val="0"/>
              </a:spcAft>
              <a:buSzPts val="1050"/>
              <a:buChar char="⚫"/>
              <a:defRPr sz="1050"/>
            </a:lvl4pPr>
            <a:lvl5pPr indent="-295275" lvl="4" marL="2286000" algn="l">
              <a:lnSpc>
                <a:spcPct val="90000"/>
              </a:lnSpc>
              <a:spcBef>
                <a:spcPts val="225"/>
              </a:spcBef>
              <a:spcAft>
                <a:spcPts val="0"/>
              </a:spcAft>
              <a:buSzPts val="1050"/>
              <a:buChar char="⚫"/>
              <a:defRPr sz="1050"/>
            </a:lvl5pPr>
            <a:lvl6pPr indent="-295275" lvl="5" marL="2743200" algn="l">
              <a:lnSpc>
                <a:spcPct val="90000"/>
              </a:lnSpc>
              <a:spcBef>
                <a:spcPts val="225"/>
              </a:spcBef>
              <a:spcAft>
                <a:spcPts val="0"/>
              </a:spcAft>
              <a:buSzPts val="1050"/>
              <a:buChar char="⚫"/>
              <a:defRPr sz="1050"/>
            </a:lvl6pPr>
            <a:lvl7pPr indent="-295275" lvl="6" marL="3200400" algn="l">
              <a:lnSpc>
                <a:spcPct val="90000"/>
              </a:lnSpc>
              <a:spcBef>
                <a:spcPts val="225"/>
              </a:spcBef>
              <a:spcAft>
                <a:spcPts val="0"/>
              </a:spcAft>
              <a:buSzPts val="1050"/>
              <a:buChar char="⚫"/>
              <a:defRPr sz="1050"/>
            </a:lvl7pPr>
            <a:lvl8pPr indent="-295275" lvl="7" marL="3657600" algn="l">
              <a:lnSpc>
                <a:spcPct val="90000"/>
              </a:lnSpc>
              <a:spcBef>
                <a:spcPts val="225"/>
              </a:spcBef>
              <a:spcAft>
                <a:spcPts val="0"/>
              </a:spcAft>
              <a:buSzPts val="1050"/>
              <a:buChar char="⚫"/>
              <a:defRPr sz="1050"/>
            </a:lvl8pPr>
            <a:lvl9pPr indent="-295275" lvl="8" marL="4114800" algn="l">
              <a:lnSpc>
                <a:spcPct val="90000"/>
              </a:lnSpc>
              <a:spcBef>
                <a:spcPts val="225"/>
              </a:spcBef>
              <a:spcAft>
                <a:spcPts val="225"/>
              </a:spcAft>
              <a:buSzPts val="1050"/>
              <a:buChar char="⚫"/>
              <a:defRPr sz="1050"/>
            </a:lvl9pPr>
          </a:lstStyle>
          <a:p/>
        </p:txBody>
      </p:sp>
      <p:sp>
        <p:nvSpPr>
          <p:cNvPr id="53" name="Google Shape;53;p8"/>
          <p:cNvSpPr txBox="1"/>
          <p:nvPr>
            <p:ph idx="2" type="body"/>
          </p:nvPr>
        </p:nvSpPr>
        <p:spPr>
          <a:xfrm>
            <a:off x="4594860" y="1371600"/>
            <a:ext cx="3360420" cy="3263503"/>
          </a:xfrm>
          <a:prstGeom prst="rect">
            <a:avLst/>
          </a:prstGeom>
          <a:noFill/>
          <a:ln>
            <a:noFill/>
          </a:ln>
        </p:spPr>
        <p:txBody>
          <a:bodyPr anchorCtr="0" anchor="t" bIns="45700" lIns="91425" spcFirstLastPara="1" rIns="91425" wrap="square" tIns="45700"/>
          <a:lstStyle>
            <a:lvl1pPr indent="-297180" lvl="0" marL="457200" algn="l">
              <a:lnSpc>
                <a:spcPct val="95000"/>
              </a:lnSpc>
              <a:spcBef>
                <a:spcPts val="1050"/>
              </a:spcBef>
              <a:spcAft>
                <a:spcPts val="0"/>
              </a:spcAft>
              <a:buSzPts val="1080"/>
              <a:buChar char="•"/>
              <a:defRPr sz="1350"/>
            </a:lvl1pPr>
            <a:lvl2pPr indent="-304800" lvl="1" marL="914400" algn="l">
              <a:lnSpc>
                <a:spcPct val="90000"/>
              </a:lnSpc>
              <a:spcBef>
                <a:spcPts val="225"/>
              </a:spcBef>
              <a:spcAft>
                <a:spcPts val="0"/>
              </a:spcAft>
              <a:buSzPts val="1200"/>
              <a:buChar char="⚫"/>
              <a:defRPr sz="1200"/>
            </a:lvl2pPr>
            <a:lvl3pPr indent="-295275" lvl="2" marL="1371600" algn="l">
              <a:lnSpc>
                <a:spcPct val="90000"/>
              </a:lnSpc>
              <a:spcBef>
                <a:spcPts val="225"/>
              </a:spcBef>
              <a:spcAft>
                <a:spcPts val="0"/>
              </a:spcAft>
              <a:buSzPts val="1050"/>
              <a:buChar char="⚫"/>
              <a:defRPr sz="1050"/>
            </a:lvl3pPr>
            <a:lvl4pPr indent="-295275" lvl="3" marL="1828800" algn="l">
              <a:lnSpc>
                <a:spcPct val="90000"/>
              </a:lnSpc>
              <a:spcBef>
                <a:spcPts val="225"/>
              </a:spcBef>
              <a:spcAft>
                <a:spcPts val="0"/>
              </a:spcAft>
              <a:buSzPts val="1050"/>
              <a:buChar char="⚫"/>
              <a:defRPr sz="1050"/>
            </a:lvl4pPr>
            <a:lvl5pPr indent="-295275" lvl="4" marL="2286000" algn="l">
              <a:lnSpc>
                <a:spcPct val="90000"/>
              </a:lnSpc>
              <a:spcBef>
                <a:spcPts val="225"/>
              </a:spcBef>
              <a:spcAft>
                <a:spcPts val="0"/>
              </a:spcAft>
              <a:buSzPts val="1050"/>
              <a:buChar char="⚫"/>
              <a:defRPr sz="1050"/>
            </a:lvl5pPr>
            <a:lvl6pPr indent="-295275" lvl="5" marL="2743200" algn="l">
              <a:lnSpc>
                <a:spcPct val="90000"/>
              </a:lnSpc>
              <a:spcBef>
                <a:spcPts val="225"/>
              </a:spcBef>
              <a:spcAft>
                <a:spcPts val="0"/>
              </a:spcAft>
              <a:buSzPts val="1050"/>
              <a:buChar char="⚫"/>
              <a:defRPr sz="1050"/>
            </a:lvl6pPr>
            <a:lvl7pPr indent="-295275" lvl="6" marL="3200400" algn="l">
              <a:lnSpc>
                <a:spcPct val="90000"/>
              </a:lnSpc>
              <a:spcBef>
                <a:spcPts val="225"/>
              </a:spcBef>
              <a:spcAft>
                <a:spcPts val="0"/>
              </a:spcAft>
              <a:buSzPts val="1050"/>
              <a:buChar char="⚫"/>
              <a:defRPr sz="1050"/>
            </a:lvl7pPr>
            <a:lvl8pPr indent="-295275" lvl="7" marL="3657600" algn="l">
              <a:lnSpc>
                <a:spcPct val="90000"/>
              </a:lnSpc>
              <a:spcBef>
                <a:spcPts val="225"/>
              </a:spcBef>
              <a:spcAft>
                <a:spcPts val="0"/>
              </a:spcAft>
              <a:buSzPts val="1050"/>
              <a:buChar char="⚫"/>
              <a:defRPr sz="1050"/>
            </a:lvl8pPr>
            <a:lvl9pPr indent="-295275" lvl="8" marL="4114800" algn="l">
              <a:lnSpc>
                <a:spcPct val="90000"/>
              </a:lnSpc>
              <a:spcBef>
                <a:spcPts val="225"/>
              </a:spcBef>
              <a:spcAft>
                <a:spcPts val="225"/>
              </a:spcAft>
              <a:buSzPts val="1050"/>
              <a:buChar char="⚫"/>
              <a:defRPr sz="1050"/>
            </a:lvl9pPr>
          </a:lstStyle>
          <a:p/>
        </p:txBody>
      </p:sp>
      <p:sp>
        <p:nvSpPr>
          <p:cNvPr id="54" name="Google Shape;54;p8"/>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9"/>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946404" y="1285241"/>
            <a:ext cx="3360420" cy="548640"/>
          </a:xfrm>
          <a:prstGeom prst="rect">
            <a:avLst/>
          </a:prstGeom>
          <a:noFill/>
          <a:ln>
            <a:noFill/>
          </a:ln>
        </p:spPr>
        <p:txBody>
          <a:bodyPr anchorCtr="0" anchor="b" bIns="45700" lIns="91425" spcFirstLastPara="1" rIns="91425" wrap="square" tIns="45700"/>
          <a:lstStyle>
            <a:lvl1pPr indent="-228600" lvl="0" marL="457200" algn="l">
              <a:lnSpc>
                <a:spcPct val="95000"/>
              </a:lnSpc>
              <a:spcBef>
                <a:spcPts val="0"/>
              </a:spcBef>
              <a:spcAft>
                <a:spcPts val="0"/>
              </a:spcAft>
              <a:buSzPts val="1200"/>
              <a:buNone/>
              <a:defRPr b="0" sz="1500">
                <a:solidFill>
                  <a:schemeClr val="dk2"/>
                </a:solidFill>
              </a:defRPr>
            </a:lvl1pPr>
            <a:lvl2pPr indent="-228600" lvl="1" marL="914400" algn="l">
              <a:lnSpc>
                <a:spcPct val="90000"/>
              </a:lnSpc>
              <a:spcBef>
                <a:spcPts val="225"/>
              </a:spcBef>
              <a:spcAft>
                <a:spcPts val="0"/>
              </a:spcAft>
              <a:buSzPts val="1500"/>
              <a:buNone/>
              <a:defRPr b="1" sz="1500"/>
            </a:lvl2pPr>
            <a:lvl3pPr indent="-228600" lvl="2" marL="1371600" algn="l">
              <a:lnSpc>
                <a:spcPct val="90000"/>
              </a:lnSpc>
              <a:spcBef>
                <a:spcPts val="225"/>
              </a:spcBef>
              <a:spcAft>
                <a:spcPts val="0"/>
              </a:spcAft>
              <a:buSzPts val="1350"/>
              <a:buNone/>
              <a:defRPr b="1" sz="1350"/>
            </a:lvl3pPr>
            <a:lvl4pPr indent="-228600" lvl="3" marL="1828800" algn="l">
              <a:lnSpc>
                <a:spcPct val="90000"/>
              </a:lnSpc>
              <a:spcBef>
                <a:spcPts val="225"/>
              </a:spcBef>
              <a:spcAft>
                <a:spcPts val="0"/>
              </a:spcAft>
              <a:buSzPts val="1200"/>
              <a:buNone/>
              <a:defRPr b="1" sz="1200"/>
            </a:lvl4pPr>
            <a:lvl5pPr indent="-228600" lvl="4" marL="2286000" algn="l">
              <a:lnSpc>
                <a:spcPct val="90000"/>
              </a:lnSpc>
              <a:spcBef>
                <a:spcPts val="225"/>
              </a:spcBef>
              <a:spcAft>
                <a:spcPts val="0"/>
              </a:spcAft>
              <a:buSzPts val="1200"/>
              <a:buNone/>
              <a:defRPr b="1" sz="1200"/>
            </a:lvl5pPr>
            <a:lvl6pPr indent="-228600" lvl="5" marL="2743200" algn="l">
              <a:lnSpc>
                <a:spcPct val="90000"/>
              </a:lnSpc>
              <a:spcBef>
                <a:spcPts val="225"/>
              </a:spcBef>
              <a:spcAft>
                <a:spcPts val="0"/>
              </a:spcAft>
              <a:buSzPts val="1200"/>
              <a:buNone/>
              <a:defRPr b="1" sz="1200"/>
            </a:lvl6pPr>
            <a:lvl7pPr indent="-228600" lvl="6" marL="3200400" algn="l">
              <a:lnSpc>
                <a:spcPct val="90000"/>
              </a:lnSpc>
              <a:spcBef>
                <a:spcPts val="225"/>
              </a:spcBef>
              <a:spcAft>
                <a:spcPts val="0"/>
              </a:spcAft>
              <a:buSzPts val="1200"/>
              <a:buNone/>
              <a:defRPr b="1" sz="1200"/>
            </a:lvl7pPr>
            <a:lvl8pPr indent="-228600" lvl="7" marL="3657600" algn="l">
              <a:lnSpc>
                <a:spcPct val="90000"/>
              </a:lnSpc>
              <a:spcBef>
                <a:spcPts val="225"/>
              </a:spcBef>
              <a:spcAft>
                <a:spcPts val="0"/>
              </a:spcAft>
              <a:buSzPts val="1200"/>
              <a:buNone/>
              <a:defRPr b="1" sz="1200"/>
            </a:lvl8pPr>
            <a:lvl9pPr indent="-228600" lvl="8" marL="4114800" algn="l">
              <a:lnSpc>
                <a:spcPct val="90000"/>
              </a:lnSpc>
              <a:spcBef>
                <a:spcPts val="225"/>
              </a:spcBef>
              <a:spcAft>
                <a:spcPts val="225"/>
              </a:spcAft>
              <a:buSzPts val="1200"/>
              <a:buNone/>
              <a:defRPr b="1" sz="1200"/>
            </a:lvl9pPr>
          </a:lstStyle>
          <a:p/>
        </p:txBody>
      </p:sp>
      <p:sp>
        <p:nvSpPr>
          <p:cNvPr id="60" name="Google Shape;60;p9"/>
          <p:cNvSpPr txBox="1"/>
          <p:nvPr>
            <p:ph idx="2" type="body"/>
          </p:nvPr>
        </p:nvSpPr>
        <p:spPr>
          <a:xfrm>
            <a:off x="946404" y="1880662"/>
            <a:ext cx="3360420" cy="2748488"/>
          </a:xfrm>
          <a:prstGeom prst="rect">
            <a:avLst/>
          </a:prstGeom>
          <a:noFill/>
          <a:ln>
            <a:noFill/>
          </a:ln>
        </p:spPr>
        <p:txBody>
          <a:bodyPr anchorCtr="0" anchor="t" bIns="45700" lIns="91425" spcFirstLastPara="1" rIns="91425" wrap="square" tIns="45700"/>
          <a:lstStyle>
            <a:lvl1pPr indent="-297180" lvl="0" marL="457200" algn="l">
              <a:lnSpc>
                <a:spcPct val="95000"/>
              </a:lnSpc>
              <a:spcBef>
                <a:spcPts val="1050"/>
              </a:spcBef>
              <a:spcAft>
                <a:spcPts val="0"/>
              </a:spcAft>
              <a:buSzPts val="1080"/>
              <a:buChar char="•"/>
              <a:defRPr sz="1350"/>
            </a:lvl1pPr>
            <a:lvl2pPr indent="-304800" lvl="1" marL="914400" algn="l">
              <a:lnSpc>
                <a:spcPct val="90000"/>
              </a:lnSpc>
              <a:spcBef>
                <a:spcPts val="225"/>
              </a:spcBef>
              <a:spcAft>
                <a:spcPts val="0"/>
              </a:spcAft>
              <a:buSzPts val="1200"/>
              <a:buChar char="⚫"/>
              <a:defRPr sz="1200"/>
            </a:lvl2pPr>
            <a:lvl3pPr indent="-295275" lvl="2" marL="1371600" algn="l">
              <a:lnSpc>
                <a:spcPct val="90000"/>
              </a:lnSpc>
              <a:spcBef>
                <a:spcPts val="225"/>
              </a:spcBef>
              <a:spcAft>
                <a:spcPts val="0"/>
              </a:spcAft>
              <a:buSzPts val="1050"/>
              <a:buChar char="⚫"/>
              <a:defRPr sz="1050"/>
            </a:lvl3pPr>
            <a:lvl4pPr indent="-295275" lvl="3" marL="1828800" algn="l">
              <a:lnSpc>
                <a:spcPct val="90000"/>
              </a:lnSpc>
              <a:spcBef>
                <a:spcPts val="225"/>
              </a:spcBef>
              <a:spcAft>
                <a:spcPts val="0"/>
              </a:spcAft>
              <a:buSzPts val="1050"/>
              <a:buChar char="⚫"/>
              <a:defRPr sz="1050"/>
            </a:lvl4pPr>
            <a:lvl5pPr indent="-295275" lvl="4" marL="2286000" algn="l">
              <a:lnSpc>
                <a:spcPct val="90000"/>
              </a:lnSpc>
              <a:spcBef>
                <a:spcPts val="225"/>
              </a:spcBef>
              <a:spcAft>
                <a:spcPts val="0"/>
              </a:spcAft>
              <a:buSzPts val="1050"/>
              <a:buChar char="⚫"/>
              <a:defRPr sz="1050"/>
            </a:lvl5pPr>
            <a:lvl6pPr indent="-295275" lvl="5" marL="2743200" algn="l">
              <a:lnSpc>
                <a:spcPct val="90000"/>
              </a:lnSpc>
              <a:spcBef>
                <a:spcPts val="225"/>
              </a:spcBef>
              <a:spcAft>
                <a:spcPts val="0"/>
              </a:spcAft>
              <a:buSzPts val="1050"/>
              <a:buChar char="⚫"/>
              <a:defRPr sz="1050"/>
            </a:lvl6pPr>
            <a:lvl7pPr indent="-295275" lvl="6" marL="3200400" algn="l">
              <a:lnSpc>
                <a:spcPct val="90000"/>
              </a:lnSpc>
              <a:spcBef>
                <a:spcPts val="225"/>
              </a:spcBef>
              <a:spcAft>
                <a:spcPts val="0"/>
              </a:spcAft>
              <a:buSzPts val="1050"/>
              <a:buChar char="⚫"/>
              <a:defRPr sz="1050"/>
            </a:lvl7pPr>
            <a:lvl8pPr indent="-295275" lvl="7" marL="3657600" algn="l">
              <a:lnSpc>
                <a:spcPct val="90000"/>
              </a:lnSpc>
              <a:spcBef>
                <a:spcPts val="225"/>
              </a:spcBef>
              <a:spcAft>
                <a:spcPts val="0"/>
              </a:spcAft>
              <a:buSzPts val="1050"/>
              <a:buChar char="⚫"/>
              <a:defRPr sz="1050"/>
            </a:lvl8pPr>
            <a:lvl9pPr indent="-295275" lvl="8" marL="4114800" algn="l">
              <a:lnSpc>
                <a:spcPct val="90000"/>
              </a:lnSpc>
              <a:spcBef>
                <a:spcPts val="225"/>
              </a:spcBef>
              <a:spcAft>
                <a:spcPts val="225"/>
              </a:spcAft>
              <a:buSzPts val="1050"/>
              <a:buChar char="⚫"/>
              <a:defRPr sz="1050"/>
            </a:lvl9pPr>
          </a:lstStyle>
          <a:p/>
        </p:txBody>
      </p:sp>
      <p:sp>
        <p:nvSpPr>
          <p:cNvPr id="61" name="Google Shape;61;p9"/>
          <p:cNvSpPr txBox="1"/>
          <p:nvPr>
            <p:ph idx="3" type="body"/>
          </p:nvPr>
        </p:nvSpPr>
        <p:spPr>
          <a:xfrm>
            <a:off x="4594860" y="1285241"/>
            <a:ext cx="3360420" cy="548640"/>
          </a:xfrm>
          <a:prstGeom prst="rect">
            <a:avLst/>
          </a:prstGeom>
          <a:noFill/>
          <a:ln>
            <a:noFill/>
          </a:ln>
        </p:spPr>
        <p:txBody>
          <a:bodyPr anchorCtr="0" anchor="b" bIns="45700" lIns="91425" spcFirstLastPara="1" rIns="91425" wrap="square" tIns="45700"/>
          <a:lstStyle>
            <a:lvl1pPr indent="-228600" lvl="0" marL="457200" algn="l">
              <a:lnSpc>
                <a:spcPct val="95000"/>
              </a:lnSpc>
              <a:spcBef>
                <a:spcPts val="0"/>
              </a:spcBef>
              <a:spcAft>
                <a:spcPts val="0"/>
              </a:spcAft>
              <a:buSzPts val="1200"/>
              <a:buNone/>
              <a:defRPr b="0" sz="15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225"/>
              </a:spcBef>
              <a:spcAft>
                <a:spcPts val="0"/>
              </a:spcAft>
              <a:buSzPts val="1500"/>
              <a:buNone/>
              <a:defRPr b="1" sz="1500"/>
            </a:lvl2pPr>
            <a:lvl3pPr indent="-228600" lvl="2" marL="1371600" algn="l">
              <a:lnSpc>
                <a:spcPct val="90000"/>
              </a:lnSpc>
              <a:spcBef>
                <a:spcPts val="225"/>
              </a:spcBef>
              <a:spcAft>
                <a:spcPts val="0"/>
              </a:spcAft>
              <a:buSzPts val="1350"/>
              <a:buNone/>
              <a:defRPr b="1" sz="1350"/>
            </a:lvl3pPr>
            <a:lvl4pPr indent="-228600" lvl="3" marL="1828800" algn="l">
              <a:lnSpc>
                <a:spcPct val="90000"/>
              </a:lnSpc>
              <a:spcBef>
                <a:spcPts val="225"/>
              </a:spcBef>
              <a:spcAft>
                <a:spcPts val="0"/>
              </a:spcAft>
              <a:buSzPts val="1200"/>
              <a:buNone/>
              <a:defRPr b="1" sz="1200"/>
            </a:lvl4pPr>
            <a:lvl5pPr indent="-228600" lvl="4" marL="2286000" algn="l">
              <a:lnSpc>
                <a:spcPct val="90000"/>
              </a:lnSpc>
              <a:spcBef>
                <a:spcPts val="225"/>
              </a:spcBef>
              <a:spcAft>
                <a:spcPts val="0"/>
              </a:spcAft>
              <a:buSzPts val="1200"/>
              <a:buNone/>
              <a:defRPr b="1" sz="1200"/>
            </a:lvl5pPr>
            <a:lvl6pPr indent="-228600" lvl="5" marL="2743200" algn="l">
              <a:lnSpc>
                <a:spcPct val="90000"/>
              </a:lnSpc>
              <a:spcBef>
                <a:spcPts val="225"/>
              </a:spcBef>
              <a:spcAft>
                <a:spcPts val="0"/>
              </a:spcAft>
              <a:buSzPts val="1200"/>
              <a:buNone/>
              <a:defRPr b="1" sz="1200"/>
            </a:lvl6pPr>
            <a:lvl7pPr indent="-228600" lvl="6" marL="3200400" algn="l">
              <a:lnSpc>
                <a:spcPct val="90000"/>
              </a:lnSpc>
              <a:spcBef>
                <a:spcPts val="225"/>
              </a:spcBef>
              <a:spcAft>
                <a:spcPts val="0"/>
              </a:spcAft>
              <a:buSzPts val="1200"/>
              <a:buNone/>
              <a:defRPr b="1" sz="1200"/>
            </a:lvl7pPr>
            <a:lvl8pPr indent="-228600" lvl="7" marL="3657600" algn="l">
              <a:lnSpc>
                <a:spcPct val="90000"/>
              </a:lnSpc>
              <a:spcBef>
                <a:spcPts val="225"/>
              </a:spcBef>
              <a:spcAft>
                <a:spcPts val="0"/>
              </a:spcAft>
              <a:buSzPts val="1200"/>
              <a:buNone/>
              <a:defRPr b="1" sz="1200"/>
            </a:lvl8pPr>
            <a:lvl9pPr indent="-228600" lvl="8" marL="4114800" algn="l">
              <a:lnSpc>
                <a:spcPct val="90000"/>
              </a:lnSpc>
              <a:spcBef>
                <a:spcPts val="225"/>
              </a:spcBef>
              <a:spcAft>
                <a:spcPts val="225"/>
              </a:spcAft>
              <a:buSzPts val="1200"/>
              <a:buNone/>
              <a:defRPr b="1" sz="1200"/>
            </a:lvl9pPr>
          </a:lstStyle>
          <a:p/>
        </p:txBody>
      </p:sp>
      <p:sp>
        <p:nvSpPr>
          <p:cNvPr id="62" name="Google Shape;62;p9"/>
          <p:cNvSpPr txBox="1"/>
          <p:nvPr>
            <p:ph idx="4" type="body"/>
          </p:nvPr>
        </p:nvSpPr>
        <p:spPr>
          <a:xfrm>
            <a:off x="4594860" y="1880662"/>
            <a:ext cx="3360420" cy="2748488"/>
          </a:xfrm>
          <a:prstGeom prst="rect">
            <a:avLst/>
          </a:prstGeom>
          <a:noFill/>
          <a:ln>
            <a:noFill/>
          </a:ln>
        </p:spPr>
        <p:txBody>
          <a:bodyPr anchorCtr="0" anchor="t" bIns="45700" lIns="91425" spcFirstLastPara="1" rIns="91425" wrap="square" tIns="45700"/>
          <a:lstStyle>
            <a:lvl1pPr indent="-297180" lvl="0" marL="457200" algn="l">
              <a:lnSpc>
                <a:spcPct val="95000"/>
              </a:lnSpc>
              <a:spcBef>
                <a:spcPts val="1050"/>
              </a:spcBef>
              <a:spcAft>
                <a:spcPts val="0"/>
              </a:spcAft>
              <a:buSzPts val="1080"/>
              <a:buChar char="•"/>
              <a:defRPr sz="1350"/>
            </a:lvl1pPr>
            <a:lvl2pPr indent="-304800" lvl="1" marL="914400" algn="l">
              <a:lnSpc>
                <a:spcPct val="90000"/>
              </a:lnSpc>
              <a:spcBef>
                <a:spcPts val="225"/>
              </a:spcBef>
              <a:spcAft>
                <a:spcPts val="0"/>
              </a:spcAft>
              <a:buSzPts val="1200"/>
              <a:buChar char="⚫"/>
              <a:defRPr sz="1200"/>
            </a:lvl2pPr>
            <a:lvl3pPr indent="-295275" lvl="2" marL="1371600" algn="l">
              <a:lnSpc>
                <a:spcPct val="90000"/>
              </a:lnSpc>
              <a:spcBef>
                <a:spcPts val="225"/>
              </a:spcBef>
              <a:spcAft>
                <a:spcPts val="0"/>
              </a:spcAft>
              <a:buSzPts val="1050"/>
              <a:buChar char="⚫"/>
              <a:defRPr sz="1050"/>
            </a:lvl3pPr>
            <a:lvl4pPr indent="-295275" lvl="3" marL="1828800" algn="l">
              <a:lnSpc>
                <a:spcPct val="90000"/>
              </a:lnSpc>
              <a:spcBef>
                <a:spcPts val="225"/>
              </a:spcBef>
              <a:spcAft>
                <a:spcPts val="0"/>
              </a:spcAft>
              <a:buSzPts val="1050"/>
              <a:buChar char="⚫"/>
              <a:defRPr sz="1050"/>
            </a:lvl4pPr>
            <a:lvl5pPr indent="-295275" lvl="4" marL="2286000" algn="l">
              <a:lnSpc>
                <a:spcPct val="90000"/>
              </a:lnSpc>
              <a:spcBef>
                <a:spcPts val="225"/>
              </a:spcBef>
              <a:spcAft>
                <a:spcPts val="0"/>
              </a:spcAft>
              <a:buSzPts val="1050"/>
              <a:buChar char="⚫"/>
              <a:defRPr sz="1050"/>
            </a:lvl5pPr>
            <a:lvl6pPr indent="-295275" lvl="5" marL="2743200" algn="l">
              <a:lnSpc>
                <a:spcPct val="90000"/>
              </a:lnSpc>
              <a:spcBef>
                <a:spcPts val="225"/>
              </a:spcBef>
              <a:spcAft>
                <a:spcPts val="0"/>
              </a:spcAft>
              <a:buSzPts val="1050"/>
              <a:buChar char="⚫"/>
              <a:defRPr sz="1050"/>
            </a:lvl6pPr>
            <a:lvl7pPr indent="-295275" lvl="6" marL="3200400" algn="l">
              <a:lnSpc>
                <a:spcPct val="90000"/>
              </a:lnSpc>
              <a:spcBef>
                <a:spcPts val="225"/>
              </a:spcBef>
              <a:spcAft>
                <a:spcPts val="0"/>
              </a:spcAft>
              <a:buSzPts val="1050"/>
              <a:buChar char="⚫"/>
              <a:defRPr sz="1050"/>
            </a:lvl7pPr>
            <a:lvl8pPr indent="-295275" lvl="7" marL="3657600" algn="l">
              <a:lnSpc>
                <a:spcPct val="90000"/>
              </a:lnSpc>
              <a:spcBef>
                <a:spcPts val="225"/>
              </a:spcBef>
              <a:spcAft>
                <a:spcPts val="0"/>
              </a:spcAft>
              <a:buSzPts val="1050"/>
              <a:buChar char="⚫"/>
              <a:defRPr sz="1050"/>
            </a:lvl8pPr>
            <a:lvl9pPr indent="-295275" lvl="8" marL="4114800" algn="l">
              <a:lnSpc>
                <a:spcPct val="90000"/>
              </a:lnSpc>
              <a:spcBef>
                <a:spcPts val="225"/>
              </a:spcBef>
              <a:spcAft>
                <a:spcPts val="225"/>
              </a:spcAft>
              <a:buSzPts val="1050"/>
              <a:buChar char="⚫"/>
              <a:defRPr sz="1050"/>
            </a:lvl9pPr>
          </a:lstStyle>
          <a:p/>
        </p:txBody>
      </p:sp>
      <p:sp>
        <p:nvSpPr>
          <p:cNvPr id="63" name="Google Shape;63;p9"/>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10"/>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1"/>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algn="r">
              <a:spcBef>
                <a:spcPts val="0"/>
              </a:spcBef>
              <a:spcAft>
                <a:spcPts val="0"/>
              </a:spcAft>
              <a:buClr>
                <a:srgbClr val="8E8E93"/>
              </a:buClr>
              <a:buSzPts val="2700"/>
              <a:buFont typeface="Century Schoolbook"/>
              <a:buNone/>
              <a:defRPr/>
            </a:lvl1pPr>
            <a:lvl2pPr indent="0" lvl="1" marL="0" algn="r">
              <a:spcBef>
                <a:spcPts val="0"/>
              </a:spcBef>
              <a:spcAft>
                <a:spcPts val="0"/>
              </a:spcAft>
              <a:buClr>
                <a:srgbClr val="8E8E93"/>
              </a:buClr>
              <a:buSzPts val="2700"/>
              <a:buFont typeface="Century Schoolbook"/>
              <a:buNone/>
              <a:defRPr/>
            </a:lvl2pPr>
            <a:lvl3pPr indent="0" lvl="2" marL="0" algn="r">
              <a:spcBef>
                <a:spcPts val="0"/>
              </a:spcBef>
              <a:spcAft>
                <a:spcPts val="0"/>
              </a:spcAft>
              <a:buClr>
                <a:srgbClr val="8E8E93"/>
              </a:buClr>
              <a:buSzPts val="2700"/>
              <a:buFont typeface="Century Schoolbook"/>
              <a:buNone/>
              <a:defRPr/>
            </a:lvl3pPr>
            <a:lvl4pPr indent="0" lvl="3" marL="0" algn="r">
              <a:spcBef>
                <a:spcPts val="0"/>
              </a:spcBef>
              <a:spcAft>
                <a:spcPts val="0"/>
              </a:spcAft>
              <a:buClr>
                <a:srgbClr val="8E8E93"/>
              </a:buClr>
              <a:buSzPts val="2700"/>
              <a:buFont typeface="Century Schoolbook"/>
              <a:buNone/>
              <a:defRPr/>
            </a:lvl4pPr>
            <a:lvl5pPr indent="0" lvl="4" marL="0" algn="r">
              <a:spcBef>
                <a:spcPts val="0"/>
              </a:spcBef>
              <a:spcAft>
                <a:spcPts val="0"/>
              </a:spcAft>
              <a:buClr>
                <a:srgbClr val="8E8E93"/>
              </a:buClr>
              <a:buSzPts val="2700"/>
              <a:buFont typeface="Century Schoolbook"/>
              <a:buNone/>
              <a:defRPr/>
            </a:lvl5pPr>
            <a:lvl6pPr indent="0" lvl="5" marL="0" algn="r">
              <a:spcBef>
                <a:spcPts val="0"/>
              </a:spcBef>
              <a:spcAft>
                <a:spcPts val="0"/>
              </a:spcAft>
              <a:buClr>
                <a:srgbClr val="8E8E93"/>
              </a:buClr>
              <a:buSzPts val="2700"/>
              <a:buFont typeface="Century Schoolbook"/>
              <a:buNone/>
              <a:defRPr/>
            </a:lvl6pPr>
            <a:lvl7pPr indent="0" lvl="6" marL="0" algn="r">
              <a:spcBef>
                <a:spcPts val="0"/>
              </a:spcBef>
              <a:spcAft>
                <a:spcPts val="0"/>
              </a:spcAft>
              <a:buClr>
                <a:srgbClr val="8E8E93"/>
              </a:buClr>
              <a:buSzPts val="2700"/>
              <a:buFont typeface="Century Schoolbook"/>
              <a:buNone/>
              <a:defRPr/>
            </a:lvl7pPr>
            <a:lvl8pPr indent="0" lvl="7" marL="0" algn="r">
              <a:spcBef>
                <a:spcPts val="0"/>
              </a:spcBef>
              <a:spcAft>
                <a:spcPts val="0"/>
              </a:spcAft>
              <a:buClr>
                <a:srgbClr val="8E8E93"/>
              </a:buClr>
              <a:buSzPts val="2700"/>
              <a:buFont typeface="Century Schoolbook"/>
              <a:buNone/>
              <a:defRPr/>
            </a:lvl8pPr>
            <a:lvl9pPr indent="0" lvl="8" mar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8469630" y="0"/>
            <a:ext cx="685800" cy="51435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300"/>
              <a:buFont typeface="Century Schoolbook"/>
              <a:buNone/>
              <a:defRPr b="0" i="0" sz="33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46404" y="1371600"/>
            <a:ext cx="6446520" cy="3263503"/>
          </a:xfrm>
          <a:prstGeom prst="rect">
            <a:avLst/>
          </a:prstGeom>
          <a:noFill/>
          <a:ln>
            <a:noFill/>
          </a:ln>
        </p:spPr>
        <p:txBody>
          <a:bodyPr anchorCtr="0" anchor="t" bIns="45700" lIns="91425" spcFirstLastPara="1" rIns="91425" wrap="square" tIns="45700"/>
          <a:lstStyle>
            <a:lvl1pPr indent="-297180" lvl="0" marL="457200" marR="0" rtl="0" algn="l">
              <a:lnSpc>
                <a:spcPct val="95000"/>
              </a:lnSpc>
              <a:spcBef>
                <a:spcPts val="1050"/>
              </a:spcBef>
              <a:spcAft>
                <a:spcPts val="0"/>
              </a:spcAft>
              <a:buClr>
                <a:schemeClr val="accent1"/>
              </a:buClr>
              <a:buSzPts val="1080"/>
              <a:buFont typeface="Arial"/>
              <a:buChar char="•"/>
              <a:defRPr b="0" i="0" sz="1350" u="none" cap="none" strike="noStrike">
                <a:solidFill>
                  <a:schemeClr val="lt1"/>
                </a:solidFill>
                <a:latin typeface="Century Schoolbook"/>
                <a:ea typeface="Century Schoolbook"/>
                <a:cs typeface="Century Schoolbook"/>
                <a:sym typeface="Century Schoolbook"/>
              </a:defRPr>
            </a:lvl1pPr>
            <a:lvl2pPr indent="-304800" lvl="1" marL="914400" marR="0" rtl="0" algn="l">
              <a:lnSpc>
                <a:spcPct val="90000"/>
              </a:lnSpc>
              <a:spcBef>
                <a:spcPts val="225"/>
              </a:spcBef>
              <a:spcAft>
                <a:spcPts val="0"/>
              </a:spcAft>
              <a:buClr>
                <a:schemeClr val="accent1"/>
              </a:buClr>
              <a:buSzPts val="1200"/>
              <a:buFont typeface="Noto Sans Symbols"/>
              <a:buChar char="⚫"/>
              <a:defRPr b="0" i="0" sz="1200" u="none" cap="none" strike="noStrike">
                <a:solidFill>
                  <a:srgbClr val="FEFEFE"/>
                </a:solidFill>
                <a:latin typeface="Century Schoolbook"/>
                <a:ea typeface="Century Schoolbook"/>
                <a:cs typeface="Century Schoolbook"/>
                <a:sym typeface="Century Schoolbook"/>
              </a:defRPr>
            </a:lvl2pPr>
            <a:lvl3pPr indent="-295275" lvl="2" marL="1371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3pPr>
            <a:lvl4pPr indent="-295275" lvl="3" marL="18288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4pPr>
            <a:lvl5pPr indent="-295275" lvl="4" marL="22860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5pPr>
            <a:lvl6pPr indent="-295275" lvl="5" marL="27432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6pPr>
            <a:lvl7pPr indent="-295275" lvl="6" marL="32004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7pPr>
            <a:lvl8pPr indent="-295275" lvl="7" marL="3657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8pPr>
            <a:lvl9pPr indent="-295275" lvl="8" marL="4114800" marR="0" rtl="0" algn="l">
              <a:lnSpc>
                <a:spcPct val="90000"/>
              </a:lnSpc>
              <a:spcBef>
                <a:spcPts val="225"/>
              </a:spcBef>
              <a:spcAft>
                <a:spcPts val="225"/>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788"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788"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1" name="Google Shape;11;p1"/>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1pPr>
            <a:lvl2pPr indent="0" lvl="1"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2pPr>
            <a:lvl3pPr indent="0" lvl="2"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3pPr>
            <a:lvl4pPr indent="0" lvl="3"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4pPr>
            <a:lvl5pPr indent="0" lvl="4"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5pPr>
            <a:lvl6pPr indent="0" lvl="5"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6pPr>
            <a:lvl7pPr indent="0" lvl="6"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7pPr>
            <a:lvl8pPr indent="0" lvl="7"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8pPr>
            <a:lvl9pPr indent="0" lvl="8"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8469630" y="0"/>
            <a:ext cx="685800" cy="51435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946404" y="274320"/>
            <a:ext cx="7269480" cy="99417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300"/>
              <a:buFont typeface="Century Schoolbook"/>
              <a:buNone/>
              <a:defRPr b="0" i="0" sz="33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946404" y="1371600"/>
            <a:ext cx="6446520" cy="3263503"/>
          </a:xfrm>
          <a:prstGeom prst="rect">
            <a:avLst/>
          </a:prstGeom>
          <a:noFill/>
          <a:ln>
            <a:noFill/>
          </a:ln>
        </p:spPr>
        <p:txBody>
          <a:bodyPr anchorCtr="0" anchor="t" bIns="45700" lIns="91425" spcFirstLastPara="1" rIns="91425" wrap="square" tIns="45700"/>
          <a:lstStyle>
            <a:lvl1pPr indent="-297180" lvl="0" marL="457200" marR="0" rtl="0" algn="l">
              <a:lnSpc>
                <a:spcPct val="95000"/>
              </a:lnSpc>
              <a:spcBef>
                <a:spcPts val="1050"/>
              </a:spcBef>
              <a:spcAft>
                <a:spcPts val="0"/>
              </a:spcAft>
              <a:buClr>
                <a:schemeClr val="accent1"/>
              </a:buClr>
              <a:buSzPts val="1080"/>
              <a:buFont typeface="Arial"/>
              <a:buChar char="•"/>
              <a:defRPr b="0" i="0" sz="1350" u="none" cap="none" strike="noStrike">
                <a:solidFill>
                  <a:schemeClr val="dk1"/>
                </a:solidFill>
                <a:latin typeface="Century Schoolbook"/>
                <a:ea typeface="Century Schoolbook"/>
                <a:cs typeface="Century Schoolbook"/>
                <a:sym typeface="Century Schoolbook"/>
              </a:defRPr>
            </a:lvl1pPr>
            <a:lvl2pPr indent="-304800" lvl="1" marL="914400" marR="0" rtl="0" algn="l">
              <a:lnSpc>
                <a:spcPct val="90000"/>
              </a:lnSpc>
              <a:spcBef>
                <a:spcPts val="225"/>
              </a:spcBef>
              <a:spcAft>
                <a:spcPts val="0"/>
              </a:spcAft>
              <a:buClr>
                <a:schemeClr val="accent1"/>
              </a:buClr>
              <a:buSzPts val="1200"/>
              <a:buFont typeface="Noto Sans Symbols"/>
              <a:buChar char="⚫"/>
              <a:defRPr b="0" i="0" sz="1200" u="none" cap="none" strike="noStrike">
                <a:solidFill>
                  <a:srgbClr val="262626"/>
                </a:solidFill>
                <a:latin typeface="Century Schoolbook"/>
                <a:ea typeface="Century Schoolbook"/>
                <a:cs typeface="Century Schoolbook"/>
                <a:sym typeface="Century Schoolbook"/>
              </a:defRPr>
            </a:lvl2pPr>
            <a:lvl3pPr indent="-295275" lvl="2" marL="1371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3pPr>
            <a:lvl4pPr indent="-295275" lvl="3" marL="18288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4pPr>
            <a:lvl5pPr indent="-295275" lvl="4" marL="22860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5pPr>
            <a:lvl6pPr indent="-295275" lvl="5" marL="27432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6pPr>
            <a:lvl7pPr indent="-295275" lvl="6" marL="32004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7pPr>
            <a:lvl8pPr indent="-295275" lvl="7" marL="3657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8pPr>
            <a:lvl9pPr indent="-295275" lvl="8" marL="4114800" marR="0" rtl="0" algn="l">
              <a:lnSpc>
                <a:spcPct val="90000"/>
              </a:lnSpc>
              <a:spcBef>
                <a:spcPts val="225"/>
              </a:spcBef>
              <a:spcAft>
                <a:spcPts val="225"/>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9pPr>
          </a:lstStyle>
          <a:p/>
        </p:txBody>
      </p:sp>
      <p:sp>
        <p:nvSpPr>
          <p:cNvPr id="23" name="Google Shape;23;p3"/>
          <p:cNvSpPr txBox="1"/>
          <p:nvPr>
            <p:ph idx="10" type="dt"/>
          </p:nvPr>
        </p:nvSpPr>
        <p:spPr>
          <a:xfrm rot="-5400000">
            <a:off x="8098157" y="748903"/>
            <a:ext cx="1428749"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788"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4" name="Google Shape;24;p3"/>
          <p:cNvSpPr txBox="1"/>
          <p:nvPr>
            <p:ph idx="11" type="ftr"/>
          </p:nvPr>
        </p:nvSpPr>
        <p:spPr>
          <a:xfrm rot="-5400000">
            <a:off x="7469506" y="3034903"/>
            <a:ext cx="268605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788"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5" name="Google Shape;25;p3"/>
          <p:cNvSpPr txBox="1"/>
          <p:nvPr>
            <p:ph idx="12" type="sldNum"/>
          </p:nvPr>
        </p:nvSpPr>
        <p:spPr>
          <a:xfrm>
            <a:off x="8469630" y="4629150"/>
            <a:ext cx="685800" cy="445294"/>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List_of_Shakespeare_authorship_candidates" TargetMode="External"/><Relationship Id="rId4" Type="http://schemas.openxmlformats.org/officeDocument/2006/relationships/hyperlink" Target="https://en.wikipedia.org/wiki/History_of_the_Shakespeare_authorship_ques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0" Type="http://schemas.openxmlformats.org/officeDocument/2006/relationships/hyperlink" Target="https://www.bl.uk/works/othello" TargetMode="External"/><Relationship Id="rId22" Type="http://schemas.openxmlformats.org/officeDocument/2006/relationships/hyperlink" Target="https://www.bl.uk/works/king-lear" TargetMode="External"/><Relationship Id="rId21" Type="http://schemas.openxmlformats.org/officeDocument/2006/relationships/hyperlink" Target="https://www.bl.uk/works/king-lear" TargetMode="External"/><Relationship Id="rId24" Type="http://schemas.openxmlformats.org/officeDocument/2006/relationships/hyperlink" Target="https://www.bl.uk/works/macbeth" TargetMode="External"/><Relationship Id="rId23" Type="http://schemas.openxmlformats.org/officeDocument/2006/relationships/hyperlink" Target="https://www.bl.uk/works/macbeth"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bl.uk/collection-items/shakespeares-handwriting-in-the-book-of-sir-thomas-more" TargetMode="External"/><Relationship Id="rId4" Type="http://schemas.openxmlformats.org/officeDocument/2006/relationships/hyperlink" Target="https://www.bl.uk/collection-items/shakespeares-handwriting-in-the-book-of-sir-thomas-more" TargetMode="External"/><Relationship Id="rId9" Type="http://schemas.openxmlformats.org/officeDocument/2006/relationships/hyperlink" Target="https://www.bl.uk/works/much-ado-about-nothing" TargetMode="External"/><Relationship Id="rId25" Type="http://schemas.openxmlformats.org/officeDocument/2006/relationships/image" Target="../media/image8.png"/><Relationship Id="rId5" Type="http://schemas.openxmlformats.org/officeDocument/2006/relationships/hyperlink" Target="https://www.bl.uk/shakespeare/articles/an-introduction-to-shakespeares-comedy" TargetMode="External"/><Relationship Id="rId6" Type="http://schemas.openxmlformats.org/officeDocument/2006/relationships/hyperlink" Target="https://www.bl.uk/shakespeare/articles/an-introduction-to-shakespeares-comedy" TargetMode="External"/><Relationship Id="rId7" Type="http://schemas.openxmlformats.org/officeDocument/2006/relationships/hyperlink" Target="https://www.bl.uk/works/the-merchant-of-venice" TargetMode="External"/><Relationship Id="rId8" Type="http://schemas.openxmlformats.org/officeDocument/2006/relationships/hyperlink" Target="https://www.bl.uk/works/the-merchant-of-venice" TargetMode="External"/><Relationship Id="rId11" Type="http://schemas.openxmlformats.org/officeDocument/2006/relationships/hyperlink" Target="https://www.bl.uk/shakespeare/themes/histories" TargetMode="External"/><Relationship Id="rId10" Type="http://schemas.openxmlformats.org/officeDocument/2006/relationships/hyperlink" Target="https://www.bl.uk/works/much-ado-about-nothing" TargetMode="External"/><Relationship Id="rId13" Type="http://schemas.openxmlformats.org/officeDocument/2006/relationships/hyperlink" Target="https://www.bl.uk/works/richard-iii" TargetMode="External"/><Relationship Id="rId12" Type="http://schemas.openxmlformats.org/officeDocument/2006/relationships/hyperlink" Target="https://www.bl.uk/shakespeare/themes/histories" TargetMode="External"/><Relationship Id="rId15" Type="http://schemas.openxmlformats.org/officeDocument/2006/relationships/hyperlink" Target="https://www.bl.uk/shakespeare/articles/an-introduction-to-shakespearean-tragedy" TargetMode="External"/><Relationship Id="rId14" Type="http://schemas.openxmlformats.org/officeDocument/2006/relationships/hyperlink" Target="https://www.bl.uk/works/richard-iii" TargetMode="External"/><Relationship Id="rId17" Type="http://schemas.openxmlformats.org/officeDocument/2006/relationships/hyperlink" Target="https://www.bl.uk/works/hamlet" TargetMode="External"/><Relationship Id="rId16" Type="http://schemas.openxmlformats.org/officeDocument/2006/relationships/hyperlink" Target="https://www.bl.uk/shakespeare/articles/an-introduction-to-shakespearean-tragedy" TargetMode="External"/><Relationship Id="rId19" Type="http://schemas.openxmlformats.org/officeDocument/2006/relationships/hyperlink" Target="https://www.bl.uk/works/othello" TargetMode="External"/><Relationship Id="rId18" Type="http://schemas.openxmlformats.org/officeDocument/2006/relationships/hyperlink" Target="https://www.bl.uk/works/haml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311700" y="309850"/>
            <a:ext cx="3607800" cy="1224000"/>
          </a:xfrm>
          <a:prstGeom prst="rect">
            <a:avLst/>
          </a:prstGeom>
          <a:noFill/>
          <a:ln>
            <a:noFill/>
          </a:ln>
        </p:spPr>
        <p:txBody>
          <a:bodyPr anchorCtr="0" anchor="b" bIns="91425" lIns="91425" spcFirstLastPara="1" rIns="91425" wrap="square" tIns="91425">
            <a:noAutofit/>
          </a:bodyPr>
          <a:lstStyle/>
          <a:p>
            <a:pPr indent="0" lvl="0" marL="0" rtl="0" algn="ctr">
              <a:lnSpc>
                <a:spcPct val="85000"/>
              </a:lnSpc>
              <a:spcBef>
                <a:spcPts val="0"/>
              </a:spcBef>
              <a:spcAft>
                <a:spcPts val="0"/>
              </a:spcAft>
              <a:buClr>
                <a:schemeClr val="lt1"/>
              </a:buClr>
              <a:buSzPts val="4000"/>
              <a:buFont typeface="Century Schoolbook"/>
              <a:buNone/>
            </a:pPr>
            <a:r>
              <a:rPr lang="en" sz="4000"/>
              <a:t>Topic</a:t>
            </a:r>
            <a:endParaRPr sz="4000"/>
          </a:p>
        </p:txBody>
      </p:sp>
      <p:sp>
        <p:nvSpPr>
          <p:cNvPr id="107" name="Google Shape;107;p16"/>
          <p:cNvSpPr txBox="1"/>
          <p:nvPr>
            <p:ph idx="1" type="subTitle"/>
          </p:nvPr>
        </p:nvSpPr>
        <p:spPr>
          <a:xfrm>
            <a:off x="495975" y="2974975"/>
            <a:ext cx="8520600" cy="18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920"/>
              <a:buNone/>
            </a:pPr>
            <a:r>
              <a:rPr lang="en" sz="2400"/>
              <a:t>Is any merit to conspiracy theory that Shakespeare   was           </a:t>
            </a:r>
            <a:endParaRPr/>
          </a:p>
          <a:p>
            <a:pPr indent="0" lvl="0" marL="0" rtl="0" algn="l">
              <a:lnSpc>
                <a:spcPct val="115000"/>
              </a:lnSpc>
              <a:spcBef>
                <a:spcPts val="0"/>
              </a:spcBef>
              <a:spcAft>
                <a:spcPts val="0"/>
              </a:spcAft>
              <a:buSzPts val="1920"/>
              <a:buNone/>
            </a:pPr>
            <a:r>
              <a:rPr lang="en" sz="2400"/>
              <a:t>                                  multiple authors</a:t>
            </a:r>
            <a:endParaRPr sz="24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 sz="1400"/>
              <a:t>                       </a:t>
            </a:r>
            <a:endParaRPr/>
          </a:p>
          <a:p>
            <a:pPr indent="0" lvl="0" marL="0" rtl="0" algn="l">
              <a:lnSpc>
                <a:spcPct val="115000"/>
              </a:lnSpc>
              <a:spcBef>
                <a:spcPts val="0"/>
              </a:spcBef>
              <a:spcAft>
                <a:spcPts val="0"/>
              </a:spcAft>
              <a:buClr>
                <a:schemeClr val="dk1"/>
              </a:buClr>
              <a:buSzPts val="1100"/>
              <a:buFont typeface="Arial"/>
              <a:buNone/>
            </a:pPr>
            <a:r>
              <a:rPr lang="en" sz="1400"/>
              <a:t>                           Rebecca Karunakaran           Warren Brewster               Louis Haskins</a:t>
            </a:r>
            <a:endParaRPr sz="1400"/>
          </a:p>
          <a:p>
            <a:pPr indent="0" lvl="0" marL="0" rtl="0" algn="l">
              <a:lnSpc>
                <a:spcPct val="115000"/>
              </a:lnSpc>
              <a:spcBef>
                <a:spcPts val="0"/>
              </a:spcBef>
              <a:spcAft>
                <a:spcPts val="0"/>
              </a:spcAft>
              <a:buClr>
                <a:schemeClr val="dk1"/>
              </a:buClr>
              <a:buSzPts val="1100"/>
              <a:buFont typeface="Arial"/>
              <a:buNone/>
            </a:pPr>
            <a:r>
              <a:t/>
            </a:r>
            <a:endParaRPr/>
          </a:p>
          <a:p>
            <a:pPr indent="0" lvl="0" marL="0" rtl="0" algn="ctr">
              <a:lnSpc>
                <a:spcPct val="95000"/>
              </a:lnSpc>
              <a:spcBef>
                <a:spcPts val="0"/>
              </a:spcBef>
              <a:spcAft>
                <a:spcPts val="0"/>
              </a:spcAft>
              <a:buSzPts val="1320"/>
              <a:buNone/>
            </a:pPr>
            <a:r>
              <a:t/>
            </a:r>
            <a:endParaRPr/>
          </a:p>
        </p:txBody>
      </p:sp>
      <p:pic>
        <p:nvPicPr>
          <p:cNvPr id="108" name="Google Shape;108;p16"/>
          <p:cNvPicPr preferRelativeResize="0"/>
          <p:nvPr/>
        </p:nvPicPr>
        <p:blipFill rotWithShape="1">
          <a:blip r:embed="rId3">
            <a:alphaModFix/>
          </a:blip>
          <a:srcRect b="0" l="0" r="0" t="0"/>
          <a:stretch/>
        </p:blipFill>
        <p:spPr>
          <a:xfrm>
            <a:off x="4166175" y="0"/>
            <a:ext cx="4850399" cy="297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162500" y="193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entury Schoolbook"/>
              <a:buNone/>
            </a:pPr>
            <a:r>
              <a:rPr lang="en" sz="2970"/>
              <a:t>Gender </a:t>
            </a:r>
            <a:r>
              <a:rPr lang="en" sz="2970"/>
              <a:t>Analysis</a:t>
            </a:r>
            <a:endParaRPr/>
          </a:p>
        </p:txBody>
      </p:sp>
      <p:sp>
        <p:nvSpPr>
          <p:cNvPr id="187" name="Google Shape;187;p25"/>
          <p:cNvSpPr txBox="1"/>
          <p:nvPr>
            <p:ph idx="1" type="body"/>
          </p:nvPr>
        </p:nvSpPr>
        <p:spPr>
          <a:xfrm>
            <a:off x="162500" y="665625"/>
            <a:ext cx="76431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Corpus with 9000 speaking line was created and the Actor and Gender were identified</a:t>
            </a:r>
            <a:endParaRPr sz="1400"/>
          </a:p>
          <a:p>
            <a:pPr indent="-317500" lvl="0" marL="457200" rtl="0" algn="l">
              <a:spcBef>
                <a:spcPts val="0"/>
              </a:spcBef>
              <a:spcAft>
                <a:spcPts val="0"/>
              </a:spcAft>
              <a:buSzPts val="1400"/>
              <a:buChar char="●"/>
            </a:pPr>
            <a:r>
              <a:rPr lang="en" sz="1400"/>
              <a:t>Corpus was evenly split into about 4500 Male and 4500 Female speaking line</a:t>
            </a:r>
            <a:endParaRPr sz="1400"/>
          </a:p>
          <a:p>
            <a:pPr indent="-317500" lvl="0" marL="457200" rtl="0" algn="l">
              <a:spcBef>
                <a:spcPts val="0"/>
              </a:spcBef>
              <a:spcAft>
                <a:spcPts val="0"/>
              </a:spcAft>
              <a:buSzPts val="1400"/>
              <a:buChar char="●"/>
            </a:pPr>
            <a:r>
              <a:rPr lang="en" sz="1400"/>
              <a:t> </a:t>
            </a:r>
            <a:r>
              <a:rPr lang="en" sz="1400"/>
              <a:t>Word </a:t>
            </a:r>
            <a:r>
              <a:rPr lang="en" sz="1400"/>
              <a:t>Frequency</a:t>
            </a:r>
            <a:r>
              <a:rPr lang="en" sz="1400"/>
              <a:t> Analysis to determine feasibility of differentiating male characters from female ones</a:t>
            </a:r>
            <a:endParaRPr sz="1400"/>
          </a:p>
          <a:p>
            <a:pPr indent="-228600" lvl="0" marL="457200" rtl="0" algn="l">
              <a:lnSpc>
                <a:spcPct val="95000"/>
              </a:lnSpc>
              <a:spcBef>
                <a:spcPts val="0"/>
              </a:spcBef>
              <a:spcAft>
                <a:spcPts val="0"/>
              </a:spcAft>
              <a:buSzPts val="1800"/>
              <a:buNone/>
            </a:pPr>
            <a:r>
              <a:t/>
            </a:r>
            <a:endParaRPr/>
          </a:p>
        </p:txBody>
      </p:sp>
      <p:graphicFrame>
        <p:nvGraphicFramePr>
          <p:cNvPr id="188" name="Google Shape;188;p25"/>
          <p:cNvGraphicFramePr/>
          <p:nvPr/>
        </p:nvGraphicFramePr>
        <p:xfrm>
          <a:off x="952500" y="1973550"/>
          <a:ext cx="3000000" cy="3000000"/>
        </p:xfrm>
        <a:graphic>
          <a:graphicData uri="http://schemas.openxmlformats.org/drawingml/2006/table">
            <a:tbl>
              <a:tblPr>
                <a:noFill/>
                <a:tableStyleId>{23B6DB09-42DD-4979-A510-56943E4E716C}</a:tableStyleId>
              </a:tblPr>
              <a:tblGrid>
                <a:gridCol w="3619500"/>
                <a:gridCol w="3619500"/>
              </a:tblGrid>
              <a:tr h="305087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89" name="Google Shape;189;p25"/>
          <p:cNvPicPr preferRelativeResize="0"/>
          <p:nvPr/>
        </p:nvPicPr>
        <p:blipFill>
          <a:blip r:embed="rId3">
            <a:alphaModFix/>
          </a:blip>
          <a:stretch>
            <a:fillRect/>
          </a:stretch>
        </p:blipFill>
        <p:spPr>
          <a:xfrm>
            <a:off x="1104650" y="2148325"/>
            <a:ext cx="3167175" cy="2809925"/>
          </a:xfrm>
          <a:prstGeom prst="rect">
            <a:avLst/>
          </a:prstGeom>
          <a:noFill/>
          <a:ln>
            <a:noFill/>
          </a:ln>
        </p:spPr>
      </p:pic>
      <p:pic>
        <p:nvPicPr>
          <p:cNvPr id="190" name="Google Shape;190;p25"/>
          <p:cNvPicPr preferRelativeResize="0"/>
          <p:nvPr/>
        </p:nvPicPr>
        <p:blipFill>
          <a:blip r:embed="rId4">
            <a:alphaModFix/>
          </a:blip>
          <a:stretch>
            <a:fillRect/>
          </a:stretch>
        </p:blipFill>
        <p:spPr>
          <a:xfrm>
            <a:off x="4769800" y="2222925"/>
            <a:ext cx="3105300" cy="27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entury Schoolbook"/>
              <a:buNone/>
            </a:pPr>
            <a:r>
              <a:rPr lang="en" sz="2400"/>
              <a:t>Gender Analysis - Top 20 words based on Gender</a:t>
            </a:r>
            <a:endParaRPr sz="2400"/>
          </a:p>
        </p:txBody>
      </p:sp>
      <p:sp>
        <p:nvSpPr>
          <p:cNvPr id="196" name="Google Shape;196;p26"/>
          <p:cNvSpPr txBox="1"/>
          <p:nvPr>
            <p:ph idx="1" type="body"/>
          </p:nvPr>
        </p:nvSpPr>
        <p:spPr>
          <a:xfrm>
            <a:off x="311700" y="1096100"/>
            <a:ext cx="769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7" name="Google Shape;197;p26"/>
          <p:cNvGraphicFramePr/>
          <p:nvPr/>
        </p:nvGraphicFramePr>
        <p:xfrm>
          <a:off x="311700" y="1123763"/>
          <a:ext cx="3000000" cy="3000000"/>
        </p:xfrm>
        <a:graphic>
          <a:graphicData uri="http://schemas.openxmlformats.org/drawingml/2006/table">
            <a:tbl>
              <a:tblPr>
                <a:noFill/>
                <a:tableStyleId>{23B6DB09-42DD-4979-A510-56943E4E716C}</a:tableStyleId>
              </a:tblPr>
              <a:tblGrid>
                <a:gridCol w="3619500"/>
                <a:gridCol w="3619500"/>
              </a:tblGrid>
              <a:tr h="34164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8" name="Google Shape;198;p26"/>
          <p:cNvPicPr preferRelativeResize="0"/>
          <p:nvPr/>
        </p:nvPicPr>
        <p:blipFill>
          <a:blip r:embed="rId3">
            <a:alphaModFix/>
          </a:blip>
          <a:stretch>
            <a:fillRect/>
          </a:stretch>
        </p:blipFill>
        <p:spPr>
          <a:xfrm>
            <a:off x="355675" y="1634425"/>
            <a:ext cx="3421450" cy="2615900"/>
          </a:xfrm>
          <a:prstGeom prst="rect">
            <a:avLst/>
          </a:prstGeom>
          <a:noFill/>
          <a:ln>
            <a:noFill/>
          </a:ln>
        </p:spPr>
      </p:pic>
      <p:pic>
        <p:nvPicPr>
          <p:cNvPr id="199" name="Google Shape;199;p26"/>
          <p:cNvPicPr preferRelativeResize="0"/>
          <p:nvPr/>
        </p:nvPicPr>
        <p:blipFill>
          <a:blip r:embed="rId4">
            <a:alphaModFix/>
          </a:blip>
          <a:stretch>
            <a:fillRect/>
          </a:stretch>
        </p:blipFill>
        <p:spPr>
          <a:xfrm>
            <a:off x="3965600" y="1694150"/>
            <a:ext cx="3507775" cy="250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45025"/>
            <a:ext cx="8035800" cy="11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entury Schoolbook"/>
              <a:buNone/>
            </a:pPr>
            <a:r>
              <a:rPr lang="en" sz="2970"/>
              <a:t>Gender Analysis - SVM and MNB classifiers</a:t>
            </a:r>
            <a:endParaRPr/>
          </a:p>
        </p:txBody>
      </p:sp>
      <p:sp>
        <p:nvSpPr>
          <p:cNvPr id="205" name="Google Shape;205;p27"/>
          <p:cNvSpPr txBox="1"/>
          <p:nvPr>
            <p:ph idx="1" type="body"/>
          </p:nvPr>
        </p:nvSpPr>
        <p:spPr>
          <a:xfrm>
            <a:off x="398100" y="1207450"/>
            <a:ext cx="803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hold-out method using 70% of data from Training and 30% for Testing, MNB scored higher with 59% accuracy for Gender Classification</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206" name="Google Shape;206;p27"/>
          <p:cNvPicPr preferRelativeResize="0"/>
          <p:nvPr/>
        </p:nvPicPr>
        <p:blipFill>
          <a:blip r:embed="rId3">
            <a:alphaModFix/>
          </a:blip>
          <a:stretch>
            <a:fillRect/>
          </a:stretch>
        </p:blipFill>
        <p:spPr>
          <a:xfrm>
            <a:off x="851275" y="2410825"/>
            <a:ext cx="6105525" cy="100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entury Schoolbook"/>
              <a:buNone/>
            </a:pPr>
            <a:r>
              <a:rPr lang="en" sz="2970"/>
              <a:t>Results</a:t>
            </a:r>
            <a:endParaRPr/>
          </a:p>
        </p:txBody>
      </p:sp>
      <p:sp>
        <p:nvSpPr>
          <p:cNvPr id="212" name="Google Shape;212;p28"/>
          <p:cNvSpPr txBox="1"/>
          <p:nvPr>
            <p:ph idx="1" type="body"/>
          </p:nvPr>
        </p:nvSpPr>
        <p:spPr>
          <a:xfrm>
            <a:off x="413800" y="1215300"/>
            <a:ext cx="7831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800"/>
          </a:p>
          <a:p>
            <a:pPr indent="0" lvl="0" marL="0" rtl="0" algn="l">
              <a:lnSpc>
                <a:spcPct val="115000"/>
              </a:lnSpc>
              <a:spcBef>
                <a:spcPts val="0"/>
              </a:spcBef>
              <a:spcAft>
                <a:spcPts val="0"/>
              </a:spcAft>
              <a:buSzPts val="1100"/>
              <a:buNone/>
            </a:pPr>
            <a:r>
              <a:rPr lang="en" sz="1800"/>
              <a:t>This project has shown that MNB and SVM classifiers can be effective for differentiating between literary characters of different genders. Shakespeare did indeed write his male</a:t>
            </a:r>
            <a:endParaRPr sz="1800"/>
          </a:p>
          <a:p>
            <a:pPr indent="0" lvl="0" marL="0" rtl="0" algn="l">
              <a:lnSpc>
                <a:spcPct val="115000"/>
              </a:lnSpc>
              <a:spcBef>
                <a:spcPts val="0"/>
              </a:spcBef>
              <a:spcAft>
                <a:spcPts val="0"/>
              </a:spcAft>
              <a:buSzPts val="1100"/>
              <a:buNone/>
            </a:pPr>
            <a:r>
              <a:rPr lang="en" sz="1800"/>
              <a:t>and female characters to be both distinct from the opposite gender.  Additionally, there is some evidence to suggest all of the works attributed to William Shakespeare could be by someone else, in particular </a:t>
            </a:r>
            <a:r>
              <a:rPr lang="en" sz="1800"/>
              <a:t>Christopher Marlowe.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entury Schoolbook"/>
              <a:buNone/>
            </a:pPr>
            <a:r>
              <a:rPr lang="en"/>
              <a:t>Challenges</a:t>
            </a:r>
            <a:endParaRPr/>
          </a:p>
        </p:txBody>
      </p:sp>
      <p:sp>
        <p:nvSpPr>
          <p:cNvPr id="218" name="Google Shape;218;p29"/>
          <p:cNvSpPr txBox="1"/>
          <p:nvPr>
            <p:ph idx="1" type="body"/>
          </p:nvPr>
        </p:nvSpPr>
        <p:spPr>
          <a:xfrm>
            <a:off x="264575" y="1549275"/>
            <a:ext cx="7713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sz="1800"/>
              <a:t>Shakespeare's</a:t>
            </a:r>
            <a:r>
              <a:rPr lang="en" sz="1800"/>
              <a:t> Plays had a lot more Male Actors compared to Female Actors - getting a balance dataset for Gender Analysis was quite a challenge</a:t>
            </a:r>
            <a:endParaRPr sz="1800"/>
          </a:p>
          <a:p>
            <a:pPr indent="0" lvl="0" marL="457200" rtl="0" algn="l">
              <a:lnSpc>
                <a:spcPct val="95000"/>
              </a:lnSpc>
              <a:spcBef>
                <a:spcPts val="0"/>
              </a:spcBef>
              <a:spcAft>
                <a:spcPts val="0"/>
              </a:spcAft>
              <a:buNone/>
            </a:pPr>
            <a:r>
              <a:t/>
            </a:r>
            <a:endParaRPr sz="1800"/>
          </a:p>
          <a:p>
            <a:pPr indent="-342900" lvl="0" marL="457200" rtl="0" algn="l">
              <a:lnSpc>
                <a:spcPct val="95000"/>
              </a:lnSpc>
              <a:spcBef>
                <a:spcPts val="0"/>
              </a:spcBef>
              <a:spcAft>
                <a:spcPts val="0"/>
              </a:spcAft>
              <a:buSzPts val="1800"/>
              <a:buChar char="●"/>
            </a:pPr>
            <a:r>
              <a:rPr lang="en" sz="1800"/>
              <a:t>Stop Word List for Old English was another challenge (CLTK could not be installed for Anaconda). Solution was to create a custom list that was appended to NLTK stop word list.</a:t>
            </a:r>
            <a:endParaRPr sz="1800"/>
          </a:p>
          <a:p>
            <a:pPr indent="0" lvl="0" marL="457200" rtl="0" algn="l">
              <a:lnSpc>
                <a:spcPct val="95000"/>
              </a:lnSpc>
              <a:spcBef>
                <a:spcPts val="0"/>
              </a:spcBef>
              <a:spcAft>
                <a:spcPts val="0"/>
              </a:spcAft>
              <a:buNone/>
            </a:pPr>
            <a:r>
              <a:t/>
            </a:r>
            <a:endParaRPr sz="1800"/>
          </a:p>
          <a:p>
            <a:pPr indent="-342900" lvl="0" marL="457200" rtl="0" algn="l">
              <a:lnSpc>
                <a:spcPct val="95000"/>
              </a:lnSpc>
              <a:spcBef>
                <a:spcPts val="0"/>
              </a:spcBef>
              <a:spcAft>
                <a:spcPts val="0"/>
              </a:spcAft>
              <a:buSzPts val="1800"/>
              <a:buChar char="●"/>
            </a:pPr>
            <a:r>
              <a:rPr lang="en" sz="1800"/>
              <a:t>Finding works attributed to authors was difficult.  Some authors had to be dropped due to low number of poems to build models off of.</a:t>
            </a:r>
            <a:endParaRPr sz="1800"/>
          </a:p>
        </p:txBody>
      </p:sp>
      <p:pic>
        <p:nvPicPr>
          <p:cNvPr id="219" name="Google Shape;219;p29"/>
          <p:cNvPicPr preferRelativeResize="0"/>
          <p:nvPr/>
        </p:nvPicPr>
        <p:blipFill>
          <a:blip r:embed="rId3">
            <a:alphaModFix/>
          </a:blip>
          <a:stretch>
            <a:fillRect/>
          </a:stretch>
        </p:blipFill>
        <p:spPr>
          <a:xfrm>
            <a:off x="2861575" y="266875"/>
            <a:ext cx="4284350" cy="110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entury Schoolbook"/>
              <a:buNone/>
            </a:pPr>
            <a:r>
              <a:rPr lang="en"/>
              <a:t>References</a:t>
            </a:r>
            <a:endParaRPr/>
          </a:p>
        </p:txBody>
      </p:sp>
      <p:sp>
        <p:nvSpPr>
          <p:cNvPr id="225" name="Google Shape;22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u="sng">
                <a:solidFill>
                  <a:schemeClr val="hlink"/>
                </a:solidFill>
                <a:hlinkClick r:id="rId3"/>
              </a:rPr>
              <a:t>https://en.wikipedia.org/wiki/List_of_Shakespeare_authorship_candidates</a:t>
            </a:r>
            <a:endParaRPr sz="1400"/>
          </a:p>
          <a:p>
            <a:pPr indent="-317500" lvl="0" marL="457200" rtl="0" algn="l">
              <a:lnSpc>
                <a:spcPct val="95000"/>
              </a:lnSpc>
              <a:spcBef>
                <a:spcPts val="0"/>
              </a:spcBef>
              <a:spcAft>
                <a:spcPts val="0"/>
              </a:spcAft>
              <a:buSzPts val="1400"/>
              <a:buChar char="●"/>
            </a:pPr>
            <a:r>
              <a:rPr lang="en" sz="1400" u="sng">
                <a:solidFill>
                  <a:schemeClr val="hlink"/>
                </a:solidFill>
                <a:hlinkClick r:id="rId4"/>
              </a:rPr>
              <a:t>https://en.wikipedia.org/wiki/History_of_the_Shakespeare_authorship_question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entury Schoolbook"/>
              <a:buNone/>
            </a:pPr>
            <a:r>
              <a:rPr lang="en"/>
              <a:t>Project Goals</a:t>
            </a:r>
            <a:endParaRPr/>
          </a:p>
        </p:txBody>
      </p:sp>
      <p:sp>
        <p:nvSpPr>
          <p:cNvPr id="114" name="Google Shape;114;p17"/>
          <p:cNvSpPr txBox="1"/>
          <p:nvPr>
            <p:ph idx="1" type="body"/>
          </p:nvPr>
        </p:nvSpPr>
        <p:spPr>
          <a:xfrm>
            <a:off x="0" y="1017725"/>
            <a:ext cx="8520600" cy="3662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400">
                <a:solidFill>
                  <a:srgbClr val="6F6F74"/>
                </a:solidFill>
                <a:latin typeface="Arial"/>
                <a:ea typeface="Arial"/>
                <a:cs typeface="Arial"/>
                <a:sym typeface="Arial"/>
              </a:rPr>
              <a:t>●    </a:t>
            </a:r>
            <a:r>
              <a:rPr lang="en" sz="2400">
                <a:solidFill>
                  <a:srgbClr val="20124D"/>
                </a:solidFill>
              </a:rPr>
              <a:t>Is any merit to conspiracy theory that Shakespeare             </a:t>
            </a:r>
            <a:endParaRPr sz="2400">
              <a:solidFill>
                <a:srgbClr val="20124D"/>
              </a:solidFill>
            </a:endParaRPr>
          </a:p>
          <a:p>
            <a:pPr indent="0" lvl="0" marL="0" rtl="0" algn="l">
              <a:lnSpc>
                <a:spcPct val="95000"/>
              </a:lnSpc>
              <a:spcBef>
                <a:spcPts val="0"/>
              </a:spcBef>
              <a:spcAft>
                <a:spcPts val="0"/>
              </a:spcAft>
              <a:buNone/>
            </a:pPr>
            <a:r>
              <a:rPr lang="en" sz="2400">
                <a:solidFill>
                  <a:srgbClr val="20124D"/>
                </a:solidFill>
              </a:rPr>
              <a:t>      was multiple authors</a:t>
            </a:r>
            <a:endParaRPr sz="2400">
              <a:solidFill>
                <a:srgbClr val="20124D"/>
              </a:solidFill>
            </a:endParaRPr>
          </a:p>
          <a:p>
            <a:pPr indent="0" lvl="0" marL="0" rtl="0" algn="l">
              <a:lnSpc>
                <a:spcPct val="90000"/>
              </a:lnSpc>
              <a:spcBef>
                <a:spcPts val="0"/>
              </a:spcBef>
              <a:spcAft>
                <a:spcPts val="0"/>
              </a:spcAft>
              <a:buNone/>
            </a:pPr>
            <a:r>
              <a:rPr lang="en" sz="1600"/>
              <a:t>             Potential authors include Francis Bacon, the Earl of Oxford, Christopher   </a:t>
            </a:r>
            <a:endParaRPr sz="1600"/>
          </a:p>
          <a:p>
            <a:pPr indent="0" lvl="0" marL="0" rtl="0" algn="l">
              <a:lnSpc>
                <a:spcPct val="90000"/>
              </a:lnSpc>
              <a:spcBef>
                <a:spcPts val="0"/>
              </a:spcBef>
              <a:spcAft>
                <a:spcPts val="0"/>
              </a:spcAft>
              <a:buNone/>
            </a:pPr>
            <a:r>
              <a:rPr lang="en" sz="1600"/>
              <a:t>             Marlowe,and the Earl of Derby</a:t>
            </a:r>
            <a:endParaRPr sz="1600"/>
          </a:p>
          <a:p>
            <a:pPr indent="0" lvl="0" marL="0" rtl="0" algn="l">
              <a:lnSpc>
                <a:spcPct val="90000"/>
              </a:lnSpc>
              <a:spcBef>
                <a:spcPts val="0"/>
              </a:spcBef>
              <a:spcAft>
                <a:spcPts val="0"/>
              </a:spcAft>
              <a:buNone/>
            </a:pPr>
            <a:r>
              <a:t/>
            </a:r>
            <a:endParaRPr sz="1600"/>
          </a:p>
          <a:p>
            <a:pPr indent="0" lvl="0" marL="0" rtl="0" algn="l">
              <a:lnSpc>
                <a:spcPct val="95000"/>
              </a:lnSpc>
              <a:spcBef>
                <a:spcPts val="0"/>
              </a:spcBef>
              <a:spcAft>
                <a:spcPts val="0"/>
              </a:spcAft>
              <a:buNone/>
            </a:pPr>
            <a:r>
              <a:rPr lang="en" sz="2400">
                <a:solidFill>
                  <a:srgbClr val="6F6F74"/>
                </a:solidFill>
                <a:latin typeface="Arial"/>
                <a:ea typeface="Arial"/>
                <a:cs typeface="Arial"/>
                <a:sym typeface="Arial"/>
              </a:rPr>
              <a:t>●    </a:t>
            </a:r>
            <a:r>
              <a:rPr lang="en" sz="2400">
                <a:solidFill>
                  <a:srgbClr val="20124D"/>
                </a:solidFill>
              </a:rPr>
              <a:t>Who wrote Hamlet (or at least, who didn’t)</a:t>
            </a:r>
            <a:endParaRPr sz="2400">
              <a:solidFill>
                <a:srgbClr val="20124D"/>
              </a:solidFill>
            </a:endParaRPr>
          </a:p>
          <a:p>
            <a:pPr indent="0" lvl="0" marL="0" rtl="0" algn="l">
              <a:lnSpc>
                <a:spcPct val="95000"/>
              </a:lnSpc>
              <a:spcBef>
                <a:spcPts val="0"/>
              </a:spcBef>
              <a:spcAft>
                <a:spcPts val="0"/>
              </a:spcAft>
              <a:buNone/>
            </a:pPr>
            <a:r>
              <a:rPr lang="en" sz="1600"/>
              <a:t>             Is Hamlet’s hesitation due to an intentional character flaw or poor writing craft</a:t>
            </a:r>
            <a:endParaRPr sz="1600"/>
          </a:p>
          <a:p>
            <a:pPr indent="0" lvl="0" marL="0" rtl="0" algn="l">
              <a:lnSpc>
                <a:spcPct val="95000"/>
              </a:lnSpc>
              <a:spcBef>
                <a:spcPts val="0"/>
              </a:spcBef>
              <a:spcAft>
                <a:spcPts val="0"/>
              </a:spcAft>
              <a:buNone/>
            </a:pPr>
            <a:r>
              <a:t/>
            </a:r>
            <a:endParaRPr sz="1600"/>
          </a:p>
          <a:p>
            <a:pPr indent="-381000" lvl="0" marL="457200" rtl="0" algn="l">
              <a:lnSpc>
                <a:spcPct val="95000"/>
              </a:lnSpc>
              <a:spcBef>
                <a:spcPts val="0"/>
              </a:spcBef>
              <a:spcAft>
                <a:spcPts val="0"/>
              </a:spcAft>
              <a:buClr>
                <a:srgbClr val="20124D"/>
              </a:buClr>
              <a:buSzPts val="2400"/>
              <a:buChar char="●"/>
            </a:pPr>
            <a:r>
              <a:rPr lang="en" sz="2400">
                <a:solidFill>
                  <a:srgbClr val="20124D"/>
                </a:solidFill>
              </a:rPr>
              <a:t>Can text mining differentiate </a:t>
            </a:r>
            <a:r>
              <a:rPr lang="en" sz="2400">
                <a:solidFill>
                  <a:srgbClr val="20124D"/>
                </a:solidFill>
              </a:rPr>
              <a:t>different</a:t>
            </a:r>
            <a:r>
              <a:rPr lang="en" sz="2400">
                <a:solidFill>
                  <a:srgbClr val="20124D"/>
                </a:solidFill>
              </a:rPr>
              <a:t> characteristics between Male and Female actors in </a:t>
            </a:r>
            <a:r>
              <a:rPr lang="en" sz="2400">
                <a:solidFill>
                  <a:srgbClr val="20124D"/>
                </a:solidFill>
              </a:rPr>
              <a:t>Shakespeare's</a:t>
            </a:r>
            <a:r>
              <a:rPr lang="en" sz="2400">
                <a:solidFill>
                  <a:srgbClr val="20124D"/>
                </a:solidFill>
              </a:rPr>
              <a:t> play?</a:t>
            </a:r>
            <a:endParaRPr sz="2400">
              <a:solidFill>
                <a:srgbClr val="20124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About </a:t>
            </a:r>
            <a:r>
              <a:rPr lang="en"/>
              <a:t>Shakespeare</a:t>
            </a:r>
            <a:endParaRPr/>
          </a:p>
        </p:txBody>
      </p:sp>
      <p:sp>
        <p:nvSpPr>
          <p:cNvPr id="120" name="Google Shape;120;p18"/>
          <p:cNvSpPr txBox="1"/>
          <p:nvPr>
            <p:ph idx="1" type="body"/>
          </p:nvPr>
        </p:nvSpPr>
        <p:spPr>
          <a:xfrm>
            <a:off x="272450" y="1521550"/>
            <a:ext cx="8082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666666"/>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William Shakespeare was an English poet and playwright who is considered one of the greatest writers to ever use the English language. He is also the most famous playwright in the world, with his plays being translated in over 50 languages and performed across the globe for audiences of all ages.</a:t>
            </a:r>
            <a:endParaRPr sz="1400">
              <a:latin typeface="Arial"/>
              <a:ea typeface="Arial"/>
              <a:cs typeface="Arial"/>
              <a:sym typeface="Arial"/>
            </a:endParaRPr>
          </a:p>
          <a:p>
            <a:pPr indent="0" lvl="0" marL="457200" rtl="0" algn="l">
              <a:lnSpc>
                <a:spcPct val="115000"/>
              </a:lnSpc>
              <a:spcBef>
                <a:spcPts val="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His works span tragedy, comedy, and historical works, both in poetry and prose.</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Between about 1590 and 1613, Shakespeare wrote at least 37 plays and</a:t>
            </a:r>
            <a:r>
              <a:rPr lang="en" sz="1400">
                <a:uFill>
                  <a:noFill/>
                </a:uFill>
                <a:latin typeface="Arial"/>
                <a:ea typeface="Arial"/>
                <a:cs typeface="Arial"/>
                <a:sym typeface="Arial"/>
                <a:hlinkClick r:id="rId3"/>
              </a:rPr>
              <a:t> </a:t>
            </a:r>
            <a:r>
              <a:rPr lang="en" sz="1400">
                <a:solidFill>
                  <a:srgbClr val="000000"/>
                </a:solidFill>
                <a:uFill>
                  <a:noFill/>
                </a:uFill>
                <a:latin typeface="Arial"/>
                <a:ea typeface="Arial"/>
                <a:cs typeface="Arial"/>
                <a:sym typeface="Arial"/>
                <a:hlinkClick r:id="rId4"/>
              </a:rPr>
              <a:t>collaborated</a:t>
            </a:r>
            <a:r>
              <a:rPr lang="en" sz="1400">
                <a:latin typeface="Arial"/>
                <a:ea typeface="Arial"/>
                <a:cs typeface="Arial"/>
                <a:sym typeface="Arial"/>
              </a:rPr>
              <a:t> on several more. His 17</a:t>
            </a:r>
            <a:r>
              <a:rPr lang="en" sz="1400">
                <a:uFill>
                  <a:noFill/>
                </a:uFill>
                <a:latin typeface="Arial"/>
                <a:ea typeface="Arial"/>
                <a:cs typeface="Arial"/>
                <a:sym typeface="Arial"/>
                <a:hlinkClick r:id="rId5"/>
              </a:rPr>
              <a:t> </a:t>
            </a:r>
            <a:r>
              <a:rPr lang="en" sz="1400">
                <a:solidFill>
                  <a:srgbClr val="0000FF"/>
                </a:solidFill>
                <a:uFill>
                  <a:noFill/>
                </a:uFill>
                <a:latin typeface="Arial"/>
                <a:ea typeface="Arial"/>
                <a:cs typeface="Arial"/>
                <a:sym typeface="Arial"/>
                <a:hlinkClick r:id="rId6"/>
              </a:rPr>
              <a:t>comedies</a:t>
            </a:r>
            <a:r>
              <a:rPr lang="en" sz="1400">
                <a:latin typeface="Arial"/>
                <a:ea typeface="Arial"/>
                <a:cs typeface="Arial"/>
                <a:sym typeface="Arial"/>
              </a:rPr>
              <a:t> include</a:t>
            </a:r>
            <a:r>
              <a:rPr lang="en" sz="1400">
                <a:uFill>
                  <a:noFill/>
                </a:uFill>
                <a:latin typeface="Arial"/>
                <a:ea typeface="Arial"/>
                <a:cs typeface="Arial"/>
                <a:sym typeface="Arial"/>
                <a:hlinkClick r:id="rId7"/>
              </a:rPr>
              <a:t> </a:t>
            </a:r>
            <a:r>
              <a:rPr i="1" lang="en" sz="1400">
                <a:solidFill>
                  <a:srgbClr val="0000FF"/>
                </a:solidFill>
                <a:uFill>
                  <a:noFill/>
                </a:uFill>
                <a:latin typeface="Arial"/>
                <a:ea typeface="Arial"/>
                <a:cs typeface="Arial"/>
                <a:sym typeface="Arial"/>
                <a:hlinkClick r:id="rId8"/>
              </a:rPr>
              <a:t>The Merchant of Venice</a:t>
            </a:r>
            <a:r>
              <a:rPr lang="en" sz="1400">
                <a:latin typeface="Arial"/>
                <a:ea typeface="Arial"/>
                <a:cs typeface="Arial"/>
                <a:sym typeface="Arial"/>
              </a:rPr>
              <a:t> and</a:t>
            </a:r>
            <a:r>
              <a:rPr lang="en" sz="1400">
                <a:uFill>
                  <a:noFill/>
                </a:uFill>
                <a:latin typeface="Arial"/>
                <a:ea typeface="Arial"/>
                <a:cs typeface="Arial"/>
                <a:sym typeface="Arial"/>
                <a:hlinkClick r:id="rId9"/>
              </a:rPr>
              <a:t> </a:t>
            </a:r>
            <a:r>
              <a:rPr i="1" lang="en" sz="1400">
                <a:solidFill>
                  <a:srgbClr val="0000FF"/>
                </a:solidFill>
                <a:uFill>
                  <a:noFill/>
                </a:uFill>
                <a:latin typeface="Arial"/>
                <a:ea typeface="Arial"/>
                <a:cs typeface="Arial"/>
                <a:sym typeface="Arial"/>
                <a:hlinkClick r:id="rId10"/>
              </a:rPr>
              <a:t>Much Ado About Nothing</a:t>
            </a:r>
            <a:r>
              <a:rPr lang="en" sz="1400">
                <a:latin typeface="Arial"/>
                <a:ea typeface="Arial"/>
                <a:cs typeface="Arial"/>
                <a:sym typeface="Arial"/>
              </a:rPr>
              <a:t>. Among his 10</a:t>
            </a:r>
            <a:r>
              <a:rPr lang="en" sz="1400">
                <a:uFill>
                  <a:noFill/>
                </a:uFill>
                <a:latin typeface="Arial"/>
                <a:ea typeface="Arial"/>
                <a:cs typeface="Arial"/>
                <a:sym typeface="Arial"/>
                <a:hlinkClick r:id="rId11"/>
              </a:rPr>
              <a:t> </a:t>
            </a:r>
            <a:r>
              <a:rPr lang="en" sz="1400">
                <a:solidFill>
                  <a:srgbClr val="0000FF"/>
                </a:solidFill>
                <a:uFill>
                  <a:noFill/>
                </a:uFill>
                <a:latin typeface="Arial"/>
                <a:ea typeface="Arial"/>
                <a:cs typeface="Arial"/>
                <a:sym typeface="Arial"/>
                <a:hlinkClick r:id="rId12"/>
              </a:rPr>
              <a:t>history plays</a:t>
            </a:r>
            <a:r>
              <a:rPr lang="en" sz="1400">
                <a:latin typeface="Arial"/>
                <a:ea typeface="Arial"/>
                <a:cs typeface="Arial"/>
                <a:sym typeface="Arial"/>
              </a:rPr>
              <a:t> are </a:t>
            </a:r>
            <a:r>
              <a:rPr i="1" lang="en" sz="1400">
                <a:latin typeface="Arial"/>
                <a:ea typeface="Arial"/>
                <a:cs typeface="Arial"/>
                <a:sym typeface="Arial"/>
              </a:rPr>
              <a:t>Henry V</a:t>
            </a:r>
            <a:r>
              <a:rPr lang="en" sz="1400">
                <a:latin typeface="Arial"/>
                <a:ea typeface="Arial"/>
                <a:cs typeface="Arial"/>
                <a:sym typeface="Arial"/>
              </a:rPr>
              <a:t> and</a:t>
            </a:r>
            <a:r>
              <a:rPr lang="en" sz="1400">
                <a:uFill>
                  <a:noFill/>
                </a:uFill>
                <a:latin typeface="Arial"/>
                <a:ea typeface="Arial"/>
                <a:cs typeface="Arial"/>
                <a:sym typeface="Arial"/>
                <a:hlinkClick r:id="rId13"/>
              </a:rPr>
              <a:t> </a:t>
            </a:r>
            <a:r>
              <a:rPr i="1" lang="en" sz="1400">
                <a:solidFill>
                  <a:srgbClr val="0000FF"/>
                </a:solidFill>
                <a:uFill>
                  <a:noFill/>
                </a:uFill>
                <a:latin typeface="Arial"/>
                <a:ea typeface="Arial"/>
                <a:cs typeface="Arial"/>
                <a:sym typeface="Arial"/>
                <a:hlinkClick r:id="rId14"/>
              </a:rPr>
              <a:t>Richard III</a:t>
            </a:r>
            <a:r>
              <a:rPr lang="en" sz="1400">
                <a:latin typeface="Arial"/>
                <a:ea typeface="Arial"/>
                <a:cs typeface="Arial"/>
                <a:sym typeface="Arial"/>
              </a:rPr>
              <a:t>. The most famous among his</a:t>
            </a:r>
            <a:r>
              <a:rPr lang="en" sz="1400">
                <a:uFill>
                  <a:noFill/>
                </a:uFill>
                <a:latin typeface="Arial"/>
                <a:ea typeface="Arial"/>
                <a:cs typeface="Arial"/>
                <a:sym typeface="Arial"/>
                <a:hlinkClick r:id="rId15"/>
              </a:rPr>
              <a:t> </a:t>
            </a:r>
            <a:r>
              <a:rPr lang="en" sz="1400">
                <a:solidFill>
                  <a:srgbClr val="0000FF"/>
                </a:solidFill>
                <a:uFill>
                  <a:noFill/>
                </a:uFill>
                <a:latin typeface="Arial"/>
                <a:ea typeface="Arial"/>
                <a:cs typeface="Arial"/>
                <a:sym typeface="Arial"/>
                <a:hlinkClick r:id="rId16"/>
              </a:rPr>
              <a:t>tragedies</a:t>
            </a:r>
            <a:r>
              <a:rPr lang="en" sz="1400">
                <a:latin typeface="Arial"/>
                <a:ea typeface="Arial"/>
                <a:cs typeface="Arial"/>
                <a:sym typeface="Arial"/>
              </a:rPr>
              <a:t> are</a:t>
            </a:r>
            <a:r>
              <a:rPr lang="en" sz="1400">
                <a:uFill>
                  <a:noFill/>
                </a:uFill>
                <a:latin typeface="Arial"/>
                <a:ea typeface="Arial"/>
                <a:cs typeface="Arial"/>
                <a:sym typeface="Arial"/>
                <a:hlinkClick r:id="rId17"/>
              </a:rPr>
              <a:t> </a:t>
            </a:r>
            <a:r>
              <a:rPr i="1" lang="en" sz="1400">
                <a:solidFill>
                  <a:srgbClr val="0000FF"/>
                </a:solidFill>
                <a:uFill>
                  <a:noFill/>
                </a:uFill>
                <a:latin typeface="Arial"/>
                <a:ea typeface="Arial"/>
                <a:cs typeface="Arial"/>
                <a:sym typeface="Arial"/>
                <a:hlinkClick r:id="rId18"/>
              </a:rPr>
              <a:t>Hamlet</a:t>
            </a:r>
            <a:r>
              <a:rPr lang="en" sz="1400">
                <a:latin typeface="Arial"/>
                <a:ea typeface="Arial"/>
                <a:cs typeface="Arial"/>
                <a:sym typeface="Arial"/>
              </a:rPr>
              <a:t>,</a:t>
            </a:r>
            <a:r>
              <a:rPr lang="en" sz="1400">
                <a:uFill>
                  <a:noFill/>
                </a:uFill>
                <a:latin typeface="Arial"/>
                <a:ea typeface="Arial"/>
                <a:cs typeface="Arial"/>
                <a:sym typeface="Arial"/>
                <a:hlinkClick r:id="rId19"/>
              </a:rPr>
              <a:t> </a:t>
            </a:r>
            <a:r>
              <a:rPr i="1" lang="en" sz="1400">
                <a:solidFill>
                  <a:srgbClr val="0000FF"/>
                </a:solidFill>
                <a:uFill>
                  <a:noFill/>
                </a:uFill>
                <a:latin typeface="Arial"/>
                <a:ea typeface="Arial"/>
                <a:cs typeface="Arial"/>
                <a:sym typeface="Arial"/>
                <a:hlinkClick r:id="rId20"/>
              </a:rPr>
              <a:t>Othello</a:t>
            </a:r>
            <a:r>
              <a:rPr lang="en" sz="1400">
                <a:latin typeface="Arial"/>
                <a:ea typeface="Arial"/>
                <a:cs typeface="Arial"/>
                <a:sym typeface="Arial"/>
              </a:rPr>
              <a:t>,</a:t>
            </a:r>
            <a:r>
              <a:rPr lang="en" sz="1400">
                <a:uFill>
                  <a:noFill/>
                </a:uFill>
                <a:latin typeface="Arial"/>
                <a:ea typeface="Arial"/>
                <a:cs typeface="Arial"/>
                <a:sym typeface="Arial"/>
                <a:hlinkClick r:id="rId21"/>
              </a:rPr>
              <a:t> </a:t>
            </a:r>
            <a:r>
              <a:rPr i="1" lang="en" sz="1400">
                <a:solidFill>
                  <a:srgbClr val="0000FF"/>
                </a:solidFill>
                <a:uFill>
                  <a:noFill/>
                </a:uFill>
                <a:latin typeface="Arial"/>
                <a:ea typeface="Arial"/>
                <a:cs typeface="Arial"/>
                <a:sym typeface="Arial"/>
                <a:hlinkClick r:id="rId22"/>
              </a:rPr>
              <a:t>King Lear</a:t>
            </a:r>
            <a:r>
              <a:rPr lang="en" sz="1400">
                <a:latin typeface="Arial"/>
                <a:ea typeface="Arial"/>
                <a:cs typeface="Arial"/>
                <a:sym typeface="Arial"/>
              </a:rPr>
              <a:t> and</a:t>
            </a:r>
            <a:r>
              <a:rPr lang="en" sz="1400">
                <a:uFill>
                  <a:noFill/>
                </a:uFill>
                <a:latin typeface="Arial"/>
                <a:ea typeface="Arial"/>
                <a:cs typeface="Arial"/>
                <a:sym typeface="Arial"/>
                <a:hlinkClick r:id="rId23"/>
              </a:rPr>
              <a:t> </a:t>
            </a:r>
            <a:r>
              <a:rPr i="1" lang="en" sz="1400">
                <a:solidFill>
                  <a:srgbClr val="0000FF"/>
                </a:solidFill>
                <a:uFill>
                  <a:noFill/>
                </a:uFill>
                <a:latin typeface="Arial"/>
                <a:ea typeface="Arial"/>
                <a:cs typeface="Arial"/>
                <a:sym typeface="Arial"/>
                <a:hlinkClick r:id="rId24"/>
              </a:rPr>
              <a:t>Macbeth</a:t>
            </a: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800"/>
              </a:spcBef>
              <a:spcAft>
                <a:spcPts val="0"/>
              </a:spcAft>
              <a:buNone/>
            </a:pPr>
            <a:r>
              <a:t/>
            </a:r>
            <a:endParaRPr sz="1400">
              <a:solidFill>
                <a:srgbClr val="666666"/>
              </a:solidFill>
              <a:latin typeface="Arial"/>
              <a:ea typeface="Arial"/>
              <a:cs typeface="Arial"/>
              <a:sym typeface="Arial"/>
            </a:endParaRPr>
          </a:p>
        </p:txBody>
      </p:sp>
      <p:pic>
        <p:nvPicPr>
          <p:cNvPr id="121" name="Google Shape;121;p18"/>
          <p:cNvPicPr preferRelativeResize="0"/>
          <p:nvPr/>
        </p:nvPicPr>
        <p:blipFill>
          <a:blip r:embed="rId25">
            <a:alphaModFix/>
          </a:blip>
          <a:stretch>
            <a:fillRect/>
          </a:stretch>
        </p:blipFill>
        <p:spPr>
          <a:xfrm>
            <a:off x="788475" y="136700"/>
            <a:ext cx="191452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53700" y="130900"/>
            <a:ext cx="8520600" cy="572700"/>
          </a:xfrm>
          <a:prstGeom prst="rect">
            <a:avLst/>
          </a:prstGeom>
          <a:noFill/>
          <a:ln>
            <a:noFill/>
          </a:ln>
        </p:spPr>
        <p:txBody>
          <a:bodyPr anchorCtr="0" anchor="t" bIns="91425" lIns="91425" spcFirstLastPara="1" rIns="91425" wrap="square" tIns="91425">
            <a:noAutofit/>
          </a:bodyPr>
          <a:lstStyle/>
          <a:p>
            <a:pPr indent="457200" lvl="0" marL="0" rtl="0" algn="l">
              <a:lnSpc>
                <a:spcPct val="90000"/>
              </a:lnSpc>
              <a:spcBef>
                <a:spcPts val="0"/>
              </a:spcBef>
              <a:spcAft>
                <a:spcPts val="0"/>
              </a:spcAft>
              <a:buClr>
                <a:schemeClr val="dk1"/>
              </a:buClr>
              <a:buSzPts val="2800"/>
              <a:buFont typeface="Century Schoolbook"/>
              <a:buNone/>
            </a:pPr>
            <a:r>
              <a:rPr lang="en"/>
              <a:t>About the Dataset</a:t>
            </a:r>
            <a:endParaRPr/>
          </a:p>
        </p:txBody>
      </p:sp>
      <p:sp>
        <p:nvSpPr>
          <p:cNvPr id="127" name="Google Shape;127;p19"/>
          <p:cNvSpPr txBox="1"/>
          <p:nvPr>
            <p:ph idx="1" type="body"/>
          </p:nvPr>
        </p:nvSpPr>
        <p:spPr>
          <a:xfrm>
            <a:off x="311700" y="837100"/>
            <a:ext cx="8051400" cy="3731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600"/>
              </a:spcBef>
              <a:spcAft>
                <a:spcPts val="0"/>
              </a:spcAft>
              <a:buSzPts val="1800"/>
              <a:buNone/>
            </a:pPr>
            <a:r>
              <a:rPr lang="en" sz="1400">
                <a:solidFill>
                  <a:srgbClr val="674EA7"/>
                </a:solidFill>
              </a:rPr>
              <a:t>D</a:t>
            </a:r>
            <a:r>
              <a:rPr lang="en" sz="1800">
                <a:solidFill>
                  <a:srgbClr val="674EA7"/>
                </a:solidFill>
              </a:rPr>
              <a:t>ataset consists of 15 plays and 4 Poems</a:t>
            </a:r>
            <a:endParaRPr sz="1800">
              <a:solidFill>
                <a:srgbClr val="674EA7"/>
              </a:solidFill>
            </a:endParaRPr>
          </a:p>
          <a:p>
            <a:pPr indent="457200" lvl="0" marL="0" rtl="0" algn="l">
              <a:lnSpc>
                <a:spcPct val="95000"/>
              </a:lnSpc>
              <a:spcBef>
                <a:spcPts val="1600"/>
              </a:spcBef>
              <a:spcAft>
                <a:spcPts val="0"/>
              </a:spcAft>
              <a:buSzPts val="1800"/>
              <a:buNone/>
            </a:pPr>
            <a:r>
              <a:rPr lang="en" sz="2400">
                <a:solidFill>
                  <a:srgbClr val="351C75"/>
                </a:solidFill>
                <a:latin typeface="Pacifico"/>
                <a:ea typeface="Pacifico"/>
                <a:cs typeface="Pacifico"/>
                <a:sym typeface="Pacifico"/>
              </a:rPr>
              <a:t> Comedy</a:t>
            </a:r>
            <a:r>
              <a:rPr lang="en" sz="2400">
                <a:solidFill>
                  <a:srgbClr val="0000FF"/>
                </a:solidFill>
                <a:latin typeface="Pacifico"/>
                <a:ea typeface="Pacifico"/>
                <a:cs typeface="Pacifico"/>
                <a:sym typeface="Pacifico"/>
              </a:rPr>
              <a:t>	</a:t>
            </a:r>
            <a:r>
              <a:rPr lang="en" sz="2400">
                <a:solidFill>
                  <a:srgbClr val="CC0000"/>
                </a:solidFill>
                <a:latin typeface="Pacifico"/>
                <a:ea typeface="Pacifico"/>
                <a:cs typeface="Pacifico"/>
                <a:sym typeface="Pacifico"/>
              </a:rPr>
              <a:t>  	           </a:t>
            </a:r>
            <a:r>
              <a:rPr lang="en" sz="2400">
                <a:solidFill>
                  <a:srgbClr val="20124D"/>
                </a:solidFill>
                <a:latin typeface="Pacifico"/>
                <a:ea typeface="Pacifico"/>
                <a:cs typeface="Pacifico"/>
                <a:sym typeface="Pacifico"/>
              </a:rPr>
              <a:t>History</a:t>
            </a:r>
            <a:r>
              <a:rPr lang="en" sz="2400" u="sng">
                <a:solidFill>
                  <a:srgbClr val="CC0000"/>
                </a:solidFill>
                <a:latin typeface="Pacifico"/>
                <a:ea typeface="Pacifico"/>
                <a:cs typeface="Pacifico"/>
                <a:sym typeface="Pacifico"/>
              </a:rPr>
              <a:t>		</a:t>
            </a:r>
            <a:r>
              <a:rPr lang="en" sz="2400">
                <a:solidFill>
                  <a:srgbClr val="20124D"/>
                </a:solidFill>
                <a:latin typeface="Pacifico"/>
                <a:ea typeface="Pacifico"/>
                <a:cs typeface="Pacifico"/>
                <a:sym typeface="Pacifico"/>
              </a:rPr>
              <a:t>Tragedy		            </a:t>
            </a:r>
            <a:endParaRPr sz="1400">
              <a:solidFill>
                <a:srgbClr val="20124D"/>
              </a:solidFill>
            </a:endParaRPr>
          </a:p>
          <a:p>
            <a:pPr indent="0" lvl="0" marL="0" rtl="0" algn="l">
              <a:lnSpc>
                <a:spcPct val="95000"/>
              </a:lnSpc>
              <a:spcBef>
                <a:spcPts val="1600"/>
              </a:spcBef>
              <a:spcAft>
                <a:spcPts val="1600"/>
              </a:spcAft>
              <a:buSzPts val="1800"/>
              <a:buNone/>
            </a:pPr>
            <a:r>
              <a:rPr lang="en" sz="1400"/>
              <a:t>                 </a:t>
            </a:r>
            <a:endParaRPr sz="2400">
              <a:latin typeface="Pacifico"/>
              <a:ea typeface="Pacifico"/>
              <a:cs typeface="Pacifico"/>
              <a:sym typeface="Pacifico"/>
            </a:endParaRPr>
          </a:p>
        </p:txBody>
      </p:sp>
      <p:graphicFrame>
        <p:nvGraphicFramePr>
          <p:cNvPr id="128" name="Google Shape;128;p19"/>
          <p:cNvGraphicFramePr/>
          <p:nvPr/>
        </p:nvGraphicFramePr>
        <p:xfrm>
          <a:off x="819000" y="1998175"/>
          <a:ext cx="3000000" cy="3000000"/>
        </p:xfrm>
        <a:graphic>
          <a:graphicData uri="http://schemas.openxmlformats.org/drawingml/2006/table">
            <a:tbl>
              <a:tblPr>
                <a:noFill/>
                <a:tableStyleId>{23B6DB09-42DD-4979-A510-56943E4E716C}</a:tableStyleId>
              </a:tblPr>
              <a:tblGrid>
                <a:gridCol w="2573600"/>
                <a:gridCol w="1874750"/>
                <a:gridCol w="2463975"/>
              </a:tblGrid>
              <a:tr h="2825075">
                <a:tc>
                  <a:txBody>
                    <a:bodyPr>
                      <a:noAutofit/>
                    </a:bodyPr>
                    <a:lstStyle/>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All’s Well That Ends Well</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As You Like It</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A Midsummer Night’s Dream</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Much Ado about Nothing</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The Tempest</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The Winter’s Tale</a:t>
                      </a:r>
                      <a:endParaRPr>
                        <a:solidFill>
                          <a:srgbClr val="674EA7"/>
                        </a:solidFill>
                        <a:latin typeface="Century Schoolbook"/>
                        <a:ea typeface="Century Schoolbook"/>
                        <a:cs typeface="Century Schoolbook"/>
                        <a:sym typeface="Century Schoolbook"/>
                      </a:endParaRPr>
                    </a:p>
                  </a:txBody>
                  <a:tcPr marT="91425" marB="91425" marR="91425" marL="91425"/>
                </a:tc>
                <a:tc>
                  <a:txBody>
                    <a:bodyPr>
                      <a:noAutofit/>
                    </a:bodyPr>
                    <a:lstStyle/>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King Henry IV First</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rPr lang="en">
                          <a:solidFill>
                            <a:srgbClr val="674EA7"/>
                          </a:solidFill>
                          <a:latin typeface="Century Schoolbook"/>
                          <a:ea typeface="Century Schoolbook"/>
                          <a:cs typeface="Century Schoolbook"/>
                          <a:sym typeface="Century Schoolbook"/>
                        </a:rPr>
                        <a:t>King John</a:t>
                      </a:r>
                      <a:endParaRPr>
                        <a:solidFill>
                          <a:srgbClr val="674EA7"/>
                        </a:solidFill>
                        <a:latin typeface="Century Schoolbook"/>
                        <a:ea typeface="Century Schoolbook"/>
                        <a:cs typeface="Century Schoolbook"/>
                        <a:sym typeface="Century Schoolbook"/>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Antony and Cleopatra</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Cymbeline</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Hamlet</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Julius Caesar</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King Lear</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Macbeth</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
                          <a:solidFill>
                            <a:srgbClr val="674EA7"/>
                          </a:solidFill>
                          <a:latin typeface="Century Schoolbook"/>
                          <a:ea typeface="Century Schoolbook"/>
                          <a:cs typeface="Century Schoolbook"/>
                          <a:sym typeface="Century Schoolbook"/>
                        </a:rPr>
                        <a:t>Romeo and Juliet</a:t>
                      </a:r>
                      <a:endParaRPr>
                        <a:solidFill>
                          <a:srgbClr val="674EA7"/>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a:solidFill>
                          <a:srgbClr val="674EA7"/>
                        </a:solidFill>
                        <a:latin typeface="Century Schoolbook"/>
                        <a:ea typeface="Century Schoolbook"/>
                        <a:cs typeface="Century Schoolbook"/>
                        <a:sym typeface="Century Schoolbook"/>
                      </a:endParaRPr>
                    </a:p>
                  </a:txBody>
                  <a:tcPr marT="91425" marB="91425" marR="91425" marL="91425"/>
                </a:tc>
              </a:tr>
            </a:tbl>
          </a:graphicData>
        </a:graphic>
      </p:graphicFrame>
      <p:pic>
        <p:nvPicPr>
          <p:cNvPr id="129" name="Google Shape;129;p19"/>
          <p:cNvPicPr preferRelativeResize="0"/>
          <p:nvPr/>
        </p:nvPicPr>
        <p:blipFill>
          <a:blip r:embed="rId3">
            <a:alphaModFix/>
          </a:blip>
          <a:stretch>
            <a:fillRect/>
          </a:stretch>
        </p:blipFill>
        <p:spPr>
          <a:xfrm>
            <a:off x="5968025" y="81725"/>
            <a:ext cx="2057425" cy="134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 Continued</a:t>
            </a:r>
            <a:endParaRPr/>
          </a:p>
        </p:txBody>
      </p:sp>
      <p:sp>
        <p:nvSpPr>
          <p:cNvPr id="135" name="Google Shape;135;p20"/>
          <p:cNvSpPr txBox="1"/>
          <p:nvPr>
            <p:ph idx="1" type="body"/>
          </p:nvPr>
        </p:nvSpPr>
        <p:spPr>
          <a:xfrm>
            <a:off x="311700" y="1152475"/>
            <a:ext cx="797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 author comparisons, a set of each author’s poems would be compared</a:t>
            </a:r>
            <a:endParaRPr sz="1800"/>
          </a:p>
          <a:p>
            <a:pPr indent="-342900" lvl="0" marL="457200" rtl="0" algn="l">
              <a:spcBef>
                <a:spcPts val="0"/>
              </a:spcBef>
              <a:spcAft>
                <a:spcPts val="0"/>
              </a:spcAft>
              <a:buSzPts val="1800"/>
              <a:buChar char="●"/>
            </a:pPr>
            <a:r>
              <a:rPr lang="en" sz="1800"/>
              <a:t>Authors compared: Christopher Marlowe, Edward de Vere, William Shakespeare</a:t>
            </a:r>
            <a:endParaRPr sz="1800"/>
          </a:p>
          <a:p>
            <a:pPr indent="-342900" lvl="0" marL="457200" rtl="0" algn="l">
              <a:spcBef>
                <a:spcPts val="0"/>
              </a:spcBef>
              <a:spcAft>
                <a:spcPts val="0"/>
              </a:spcAft>
              <a:buSzPts val="1800"/>
              <a:buChar char="●"/>
            </a:pPr>
            <a:r>
              <a:rPr lang="en" sz="1800"/>
              <a:t>Other authors researched either had little or no attributed poetry</a:t>
            </a:r>
            <a:endParaRPr sz="1800"/>
          </a:p>
          <a:p>
            <a:pPr indent="-342900" lvl="0" marL="457200" rtl="0" algn="l">
              <a:spcBef>
                <a:spcPts val="0"/>
              </a:spcBef>
              <a:spcAft>
                <a:spcPts val="0"/>
              </a:spcAft>
              <a:buSzPts val="1800"/>
              <a:buChar char="●"/>
            </a:pPr>
            <a:r>
              <a:rPr lang="en" sz="1800"/>
              <a:t>13 poems attributed to Christopher Marlowe</a:t>
            </a:r>
            <a:endParaRPr sz="1800"/>
          </a:p>
          <a:p>
            <a:pPr indent="-342900" lvl="0" marL="457200" rtl="0" algn="l">
              <a:spcBef>
                <a:spcPts val="0"/>
              </a:spcBef>
              <a:spcAft>
                <a:spcPts val="0"/>
              </a:spcAft>
              <a:buSzPts val="1800"/>
              <a:buChar char="●"/>
            </a:pPr>
            <a:r>
              <a:rPr lang="en" sz="1800"/>
              <a:t>20 poems attributed to Edward de Vere</a:t>
            </a:r>
            <a:endParaRPr sz="1800"/>
          </a:p>
          <a:p>
            <a:pPr indent="-342900" lvl="0" marL="457200" rtl="0" algn="l">
              <a:spcBef>
                <a:spcPts val="0"/>
              </a:spcBef>
              <a:spcAft>
                <a:spcPts val="0"/>
              </a:spcAft>
              <a:buSzPts val="1800"/>
              <a:buChar char="●"/>
            </a:pPr>
            <a:r>
              <a:rPr lang="en" sz="1800"/>
              <a:t>19 poems attributed to William Shakespeare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6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Did one person write all the play ?</a:t>
            </a:r>
            <a:endParaRPr sz="2400"/>
          </a:p>
        </p:txBody>
      </p:sp>
      <p:pic>
        <p:nvPicPr>
          <p:cNvPr id="141" name="Google Shape;141;p21"/>
          <p:cNvPicPr preferRelativeResize="0"/>
          <p:nvPr/>
        </p:nvPicPr>
        <p:blipFill>
          <a:blip r:embed="rId3">
            <a:alphaModFix/>
          </a:blip>
          <a:stretch>
            <a:fillRect/>
          </a:stretch>
        </p:blipFill>
        <p:spPr>
          <a:xfrm>
            <a:off x="616175" y="1620575"/>
            <a:ext cx="6433474" cy="3381275"/>
          </a:xfrm>
          <a:prstGeom prst="rect">
            <a:avLst/>
          </a:prstGeom>
          <a:noFill/>
          <a:ln>
            <a:noFill/>
          </a:ln>
        </p:spPr>
      </p:pic>
      <p:sp>
        <p:nvSpPr>
          <p:cNvPr id="142" name="Google Shape;142;p21"/>
          <p:cNvSpPr txBox="1"/>
          <p:nvPr/>
        </p:nvSpPr>
        <p:spPr>
          <a:xfrm>
            <a:off x="462175" y="974000"/>
            <a:ext cx="3714300" cy="57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entury Schoolbook"/>
              <a:buChar char="●"/>
            </a:pPr>
            <a:r>
              <a:rPr lang="en">
                <a:latin typeface="Century Schoolbook"/>
                <a:ea typeface="Century Schoolbook"/>
                <a:cs typeface="Century Schoolbook"/>
                <a:sym typeface="Century Schoolbook"/>
              </a:rPr>
              <a:t>Using euclidean distance</a:t>
            </a:r>
            <a:endParaRPr>
              <a:latin typeface="Century Schoolbook"/>
              <a:ea typeface="Century Schoolbook"/>
              <a:cs typeface="Century Schoolbook"/>
              <a:sym typeface="Century Schoolbook"/>
            </a:endParaRPr>
          </a:p>
          <a:p>
            <a:pPr indent="-317500" lvl="0" marL="457200" rtl="0" algn="l">
              <a:spcBef>
                <a:spcPts val="0"/>
              </a:spcBef>
              <a:spcAft>
                <a:spcPts val="0"/>
              </a:spcAft>
              <a:buSzPts val="1400"/>
              <a:buFont typeface="Century Schoolbook"/>
              <a:buChar char="●"/>
            </a:pPr>
            <a:r>
              <a:rPr lang="en">
                <a:latin typeface="Century Schoolbook"/>
                <a:ea typeface="Century Schoolbook"/>
                <a:cs typeface="Century Schoolbook"/>
                <a:sym typeface="Century Schoolbook"/>
              </a:rPr>
              <a:t>Play seem to be greatly distributed</a:t>
            </a:r>
            <a:endParaRPr>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Making sense of play spread with K-means clustering</a:t>
            </a:r>
            <a:endParaRPr sz="2400"/>
          </a:p>
        </p:txBody>
      </p:sp>
      <p:pic>
        <p:nvPicPr>
          <p:cNvPr id="148" name="Google Shape;148;p22"/>
          <p:cNvPicPr preferRelativeResize="0"/>
          <p:nvPr/>
        </p:nvPicPr>
        <p:blipFill>
          <a:blip r:embed="rId3">
            <a:alphaModFix/>
          </a:blip>
          <a:stretch>
            <a:fillRect/>
          </a:stretch>
        </p:blipFill>
        <p:spPr>
          <a:xfrm>
            <a:off x="103125" y="1817950"/>
            <a:ext cx="3857874" cy="3196975"/>
          </a:xfrm>
          <a:prstGeom prst="rect">
            <a:avLst/>
          </a:prstGeom>
          <a:noFill/>
          <a:ln>
            <a:noFill/>
          </a:ln>
        </p:spPr>
      </p:pic>
      <p:pic>
        <p:nvPicPr>
          <p:cNvPr id="149" name="Google Shape;149;p22"/>
          <p:cNvPicPr preferRelativeResize="0"/>
          <p:nvPr/>
        </p:nvPicPr>
        <p:blipFill>
          <a:blip r:embed="rId4">
            <a:alphaModFix/>
          </a:blip>
          <a:stretch>
            <a:fillRect/>
          </a:stretch>
        </p:blipFill>
        <p:spPr>
          <a:xfrm>
            <a:off x="3961000" y="1817950"/>
            <a:ext cx="4348450" cy="3196975"/>
          </a:xfrm>
          <a:prstGeom prst="rect">
            <a:avLst/>
          </a:prstGeom>
          <a:noFill/>
          <a:ln>
            <a:noFill/>
          </a:ln>
        </p:spPr>
      </p:pic>
      <p:sp>
        <p:nvSpPr>
          <p:cNvPr id="150" name="Google Shape;150;p22"/>
          <p:cNvSpPr/>
          <p:nvPr/>
        </p:nvSpPr>
        <p:spPr>
          <a:xfrm>
            <a:off x="311700" y="2569425"/>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850250" y="1854025"/>
            <a:ext cx="3110700" cy="3080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4270900" y="2569425"/>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4924650" y="1952700"/>
            <a:ext cx="3650100" cy="316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5476650" y="1748575"/>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419050" y="1297275"/>
            <a:ext cx="3071100" cy="27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entury Schoolbook"/>
              <a:buChar char="●"/>
            </a:pPr>
            <a:r>
              <a:rPr lang="en">
                <a:latin typeface="Century Schoolbook"/>
                <a:ea typeface="Century Schoolbook"/>
                <a:cs typeface="Century Schoolbook"/>
                <a:sym typeface="Century Schoolbook"/>
              </a:rPr>
              <a:t>2</a:t>
            </a:r>
            <a:r>
              <a:rPr lang="en">
                <a:latin typeface="Century Schoolbook"/>
                <a:ea typeface="Century Schoolbook"/>
                <a:cs typeface="Century Schoolbook"/>
                <a:sym typeface="Century Schoolbook"/>
              </a:rPr>
              <a:t> Clusters and 3 Clusters</a:t>
            </a:r>
            <a:endParaRPr>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80900" y="8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Making sense of play spread with K-means clustering</a:t>
            </a:r>
            <a:endParaRPr sz="2400"/>
          </a:p>
          <a:p>
            <a:pPr indent="0" lvl="0" marL="0" rtl="0" algn="l">
              <a:spcBef>
                <a:spcPts val="0"/>
              </a:spcBef>
              <a:spcAft>
                <a:spcPts val="0"/>
              </a:spcAft>
              <a:buClr>
                <a:schemeClr val="dk1"/>
              </a:buClr>
              <a:buSzPts val="1100"/>
              <a:buFont typeface="Arial"/>
              <a:buNone/>
            </a:pPr>
            <a:r>
              <a:t/>
            </a:r>
            <a:endParaRPr sz="2400"/>
          </a:p>
        </p:txBody>
      </p:sp>
      <p:pic>
        <p:nvPicPr>
          <p:cNvPr id="161" name="Google Shape;161;p23"/>
          <p:cNvPicPr preferRelativeResize="0"/>
          <p:nvPr/>
        </p:nvPicPr>
        <p:blipFill>
          <a:blip r:embed="rId3">
            <a:alphaModFix/>
          </a:blip>
          <a:stretch>
            <a:fillRect/>
          </a:stretch>
        </p:blipFill>
        <p:spPr>
          <a:xfrm>
            <a:off x="83050" y="1362100"/>
            <a:ext cx="3908751" cy="3196975"/>
          </a:xfrm>
          <a:prstGeom prst="rect">
            <a:avLst/>
          </a:prstGeom>
          <a:noFill/>
          <a:ln>
            <a:noFill/>
          </a:ln>
        </p:spPr>
      </p:pic>
      <p:pic>
        <p:nvPicPr>
          <p:cNvPr id="162" name="Google Shape;162;p23"/>
          <p:cNvPicPr preferRelativeResize="0"/>
          <p:nvPr/>
        </p:nvPicPr>
        <p:blipFill>
          <a:blip r:embed="rId4">
            <a:alphaModFix/>
          </a:blip>
          <a:stretch>
            <a:fillRect/>
          </a:stretch>
        </p:blipFill>
        <p:spPr>
          <a:xfrm>
            <a:off x="4022575" y="1362100"/>
            <a:ext cx="4293426" cy="3196975"/>
          </a:xfrm>
          <a:prstGeom prst="rect">
            <a:avLst/>
          </a:prstGeom>
          <a:noFill/>
          <a:ln>
            <a:noFill/>
          </a:ln>
        </p:spPr>
      </p:pic>
      <p:sp>
        <p:nvSpPr>
          <p:cNvPr id="163" name="Google Shape;163;p23"/>
          <p:cNvSpPr/>
          <p:nvPr/>
        </p:nvSpPr>
        <p:spPr>
          <a:xfrm>
            <a:off x="4079950" y="2175200"/>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4626575" y="1976475"/>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5505850" y="1297300"/>
            <a:ext cx="717300" cy="65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6994950" y="2285400"/>
            <a:ext cx="5325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4992425" y="1453625"/>
            <a:ext cx="3687000" cy="3357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123200" y="2199850"/>
            <a:ext cx="532500" cy="547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571275" y="2082075"/>
            <a:ext cx="532500" cy="547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1850950" y="1877925"/>
            <a:ext cx="2313300" cy="193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844844" y="1215908"/>
            <a:ext cx="2700800" cy="3423775"/>
          </a:xfrm>
          <a:custGeom>
            <a:rect b="b" l="l" r="r" t="t"/>
            <a:pathLst>
              <a:path extrusionOk="0" h="136951" w="108032">
                <a:moveTo>
                  <a:pt x="97542" y="21090"/>
                </a:moveTo>
                <a:cubicBezTo>
                  <a:pt x="86824" y="25731"/>
                  <a:pt x="46785" y="24909"/>
                  <a:pt x="37422" y="36366"/>
                </a:cubicBezTo>
                <a:cubicBezTo>
                  <a:pt x="28059" y="47823"/>
                  <a:pt x="31015" y="76406"/>
                  <a:pt x="41364" y="89834"/>
                </a:cubicBezTo>
                <a:cubicBezTo>
                  <a:pt x="51713" y="103263"/>
                  <a:pt x="92820" y="109094"/>
                  <a:pt x="99514" y="116937"/>
                </a:cubicBezTo>
                <a:cubicBezTo>
                  <a:pt x="106208" y="124781"/>
                  <a:pt x="97830" y="137347"/>
                  <a:pt x="81527" y="136895"/>
                </a:cubicBezTo>
                <a:cubicBezTo>
                  <a:pt x="65224" y="136443"/>
                  <a:pt x="9744" y="135663"/>
                  <a:pt x="1695" y="114227"/>
                </a:cubicBezTo>
                <a:cubicBezTo>
                  <a:pt x="-6354" y="92791"/>
                  <a:pt x="16560" y="25894"/>
                  <a:pt x="33233" y="8277"/>
                </a:cubicBezTo>
                <a:cubicBezTo>
                  <a:pt x="49906" y="-9340"/>
                  <a:pt x="91013" y="6388"/>
                  <a:pt x="101731" y="8523"/>
                </a:cubicBezTo>
                <a:cubicBezTo>
                  <a:pt x="112449" y="10659"/>
                  <a:pt x="108260" y="16450"/>
                  <a:pt x="97542" y="21090"/>
                </a:cubicBezTo>
                <a:close/>
              </a:path>
            </a:pathLst>
          </a:custGeom>
          <a:noFill/>
          <a:ln cap="flat" cmpd="sng" w="9525">
            <a:solidFill>
              <a:schemeClr val="dk2"/>
            </a:solidFill>
            <a:prstDash val="solid"/>
            <a:round/>
            <a:headEnd len="med" w="med" type="none"/>
            <a:tailEnd len="med" w="med" type="none"/>
          </a:ln>
        </p:spPr>
      </p:sp>
      <p:sp>
        <p:nvSpPr>
          <p:cNvPr id="172" name="Google Shape;172;p23"/>
          <p:cNvSpPr txBox="1"/>
          <p:nvPr/>
        </p:nvSpPr>
        <p:spPr>
          <a:xfrm>
            <a:off x="474500" y="746100"/>
            <a:ext cx="3071100" cy="27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entury Schoolbook"/>
              <a:buChar char="●"/>
            </a:pPr>
            <a:r>
              <a:rPr lang="en">
                <a:latin typeface="Century Schoolbook"/>
                <a:ea typeface="Century Schoolbook"/>
                <a:cs typeface="Century Schoolbook"/>
                <a:sym typeface="Century Schoolbook"/>
              </a:rPr>
              <a:t>4 Clusters and 5 Clusters</a:t>
            </a:r>
            <a:endParaRPr>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 y="-5"/>
            <a:ext cx="7269600" cy="99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Potential Authors</a:t>
            </a:r>
            <a:endParaRPr/>
          </a:p>
        </p:txBody>
      </p:sp>
      <p:sp>
        <p:nvSpPr>
          <p:cNvPr id="178" name="Google Shape;178;p24"/>
          <p:cNvSpPr txBox="1"/>
          <p:nvPr>
            <p:ph idx="1" type="body"/>
          </p:nvPr>
        </p:nvSpPr>
        <p:spPr>
          <a:xfrm>
            <a:off x="0" y="1467850"/>
            <a:ext cx="3360300" cy="937500"/>
          </a:xfrm>
          <a:prstGeom prst="rect">
            <a:avLst/>
          </a:prstGeom>
        </p:spPr>
        <p:txBody>
          <a:bodyPr anchorCtr="0" anchor="t" bIns="45700" lIns="91425" spcFirstLastPara="1" rIns="91425" wrap="square" tIns="45700">
            <a:noAutofit/>
          </a:bodyPr>
          <a:lstStyle/>
          <a:p>
            <a:pPr indent="-297180" lvl="0" marL="457200" rtl="0" algn="l">
              <a:spcBef>
                <a:spcPts val="1050"/>
              </a:spcBef>
              <a:spcAft>
                <a:spcPts val="0"/>
              </a:spcAft>
              <a:buSzPts val="1080"/>
              <a:buChar char="•"/>
            </a:pPr>
            <a:r>
              <a:rPr lang="en"/>
              <a:t>1 = </a:t>
            </a:r>
            <a:r>
              <a:rPr lang="en"/>
              <a:t>Christopher</a:t>
            </a:r>
            <a:r>
              <a:rPr lang="en"/>
              <a:t> Marlowe</a:t>
            </a:r>
            <a:endParaRPr/>
          </a:p>
          <a:p>
            <a:pPr indent="-297180" lvl="0" marL="457200" rtl="0" algn="l">
              <a:spcBef>
                <a:spcPts val="0"/>
              </a:spcBef>
              <a:spcAft>
                <a:spcPts val="0"/>
              </a:spcAft>
              <a:buSzPts val="1080"/>
              <a:buChar char="•"/>
            </a:pPr>
            <a:r>
              <a:rPr lang="en"/>
              <a:t>2 = Edward de Vere</a:t>
            </a:r>
            <a:endParaRPr/>
          </a:p>
          <a:p>
            <a:pPr indent="-297180" lvl="0" marL="457200" rtl="0" algn="l">
              <a:spcBef>
                <a:spcPts val="0"/>
              </a:spcBef>
              <a:spcAft>
                <a:spcPts val="0"/>
              </a:spcAft>
              <a:buSzPts val="1080"/>
              <a:buChar char="•"/>
            </a:pPr>
            <a:r>
              <a:rPr lang="en"/>
              <a:t>3 = William Shakespeare</a:t>
            </a:r>
            <a:endParaRPr/>
          </a:p>
        </p:txBody>
      </p:sp>
      <p:graphicFrame>
        <p:nvGraphicFramePr>
          <p:cNvPr id="179" name="Google Shape;179;p24"/>
          <p:cNvGraphicFramePr/>
          <p:nvPr/>
        </p:nvGraphicFramePr>
        <p:xfrm>
          <a:off x="473650" y="2834600"/>
          <a:ext cx="3000000" cy="3000000"/>
        </p:xfrm>
        <a:graphic>
          <a:graphicData uri="http://schemas.openxmlformats.org/drawingml/2006/table">
            <a:tbl>
              <a:tblPr>
                <a:noFill/>
                <a:tableStyleId>{D5AE8FBE-1D1D-4B3F-844C-797986F018A6}</a:tableStyleId>
              </a:tblPr>
              <a:tblGrid>
                <a:gridCol w="1866450"/>
                <a:gridCol w="739125"/>
                <a:gridCol w="746675"/>
                <a:gridCol w="785175"/>
              </a:tblGrid>
              <a:tr h="408700">
                <a:tc>
                  <a:txBody>
                    <a:bodyPr>
                      <a:noAutofit/>
                    </a:bodyPr>
                    <a:lstStyle/>
                    <a:p>
                      <a:pPr indent="0" lvl="0" marL="0" rtl="0" algn="l">
                        <a:spcBef>
                          <a:spcPts val="0"/>
                        </a:spcBef>
                        <a:spcAft>
                          <a:spcPts val="0"/>
                        </a:spcAft>
                        <a:buNone/>
                      </a:pPr>
                      <a:r>
                        <a:rPr lang="en" sz="1000"/>
                        <a:t>Confusion Matrix Average for 16 poems across all models</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1</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2</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3</a:t>
                      </a:r>
                      <a:endParaRPr sz="1000"/>
                    </a:p>
                  </a:txBody>
                  <a:tcPr marT="91425" marB="91425" marR="91425" marL="91425"/>
                </a:tc>
              </a:tr>
              <a:tr h="296925">
                <a:tc>
                  <a:txBody>
                    <a:bodyPr>
                      <a:noAutofit/>
                    </a:bodyPr>
                    <a:lstStyle/>
                    <a:p>
                      <a:pPr indent="0" lvl="0" marL="0" rtl="0" algn="r">
                        <a:lnSpc>
                          <a:spcPct val="115000"/>
                        </a:lnSpc>
                        <a:spcBef>
                          <a:spcPts val="0"/>
                        </a:spcBef>
                        <a:spcAft>
                          <a:spcPts val="0"/>
                        </a:spcAft>
                        <a:buNone/>
                      </a:pPr>
                      <a:r>
                        <a:rPr lang="en" sz="1000"/>
                        <a:t>1</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1.190476</a:t>
                      </a:r>
                      <a:endParaRPr sz="1000"/>
                    </a:p>
                  </a:txBody>
                  <a:tcPr marT="91425" marB="91425" marR="91425" marL="91425">
                    <a:solidFill>
                      <a:srgbClr val="FDC87D"/>
                    </a:solidFill>
                  </a:tcPr>
                </a:tc>
                <a:tc>
                  <a:txBody>
                    <a:bodyPr>
                      <a:noAutofit/>
                    </a:bodyPr>
                    <a:lstStyle/>
                    <a:p>
                      <a:pPr indent="0" lvl="0" marL="0" rtl="0" algn="r">
                        <a:lnSpc>
                          <a:spcPct val="115000"/>
                        </a:lnSpc>
                        <a:spcBef>
                          <a:spcPts val="0"/>
                        </a:spcBef>
                        <a:spcAft>
                          <a:spcPts val="0"/>
                        </a:spcAft>
                        <a:buNone/>
                      </a:pPr>
                      <a:r>
                        <a:rPr lang="en" sz="1000"/>
                        <a:t>0.380952</a:t>
                      </a:r>
                      <a:endParaRPr sz="1000"/>
                    </a:p>
                  </a:txBody>
                  <a:tcPr marT="91425" marB="91425" marR="91425" marL="91425">
                    <a:solidFill>
                      <a:srgbClr val="F97E6F"/>
                    </a:solidFill>
                  </a:tcPr>
                </a:tc>
                <a:tc>
                  <a:txBody>
                    <a:bodyPr>
                      <a:noAutofit/>
                    </a:bodyPr>
                    <a:lstStyle/>
                    <a:p>
                      <a:pPr indent="0" lvl="0" marL="0" rtl="0" algn="r">
                        <a:lnSpc>
                          <a:spcPct val="115000"/>
                        </a:lnSpc>
                        <a:spcBef>
                          <a:spcPts val="0"/>
                        </a:spcBef>
                        <a:spcAft>
                          <a:spcPts val="0"/>
                        </a:spcAft>
                        <a:buNone/>
                      </a:pPr>
                      <a:r>
                        <a:rPr lang="en" sz="1000"/>
                        <a:t>2.142857</a:t>
                      </a:r>
                      <a:endParaRPr sz="1000"/>
                    </a:p>
                  </a:txBody>
                  <a:tcPr marT="91425" marB="91425" marR="91425" marL="91425">
                    <a:solidFill>
                      <a:srgbClr val="E2E383"/>
                    </a:solidFill>
                  </a:tcPr>
                </a:tc>
              </a:tr>
              <a:tr h="296925">
                <a:tc>
                  <a:txBody>
                    <a:bodyPr>
                      <a:noAutofit/>
                    </a:bodyPr>
                    <a:lstStyle/>
                    <a:p>
                      <a:pPr indent="0" lvl="0" marL="0" rtl="0" algn="r">
                        <a:lnSpc>
                          <a:spcPct val="115000"/>
                        </a:lnSpc>
                        <a:spcBef>
                          <a:spcPts val="0"/>
                        </a:spcBef>
                        <a:spcAft>
                          <a:spcPts val="0"/>
                        </a:spcAft>
                        <a:buNone/>
                      </a:pPr>
                      <a:r>
                        <a:rPr lang="en" sz="1000"/>
                        <a:t>2</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0.785714</a:t>
                      </a:r>
                      <a:endParaRPr sz="1000"/>
                    </a:p>
                  </a:txBody>
                  <a:tcPr marT="91425" marB="91425" marR="91425" marL="91425">
                    <a:solidFill>
                      <a:srgbClr val="FBA376"/>
                    </a:solidFill>
                  </a:tcPr>
                </a:tc>
                <a:tc>
                  <a:txBody>
                    <a:bodyPr>
                      <a:noAutofit/>
                    </a:bodyPr>
                    <a:lstStyle/>
                    <a:p>
                      <a:pPr indent="0" lvl="0" marL="0" rtl="0" algn="r">
                        <a:lnSpc>
                          <a:spcPct val="115000"/>
                        </a:lnSpc>
                        <a:spcBef>
                          <a:spcPts val="0"/>
                        </a:spcBef>
                        <a:spcAft>
                          <a:spcPts val="0"/>
                        </a:spcAft>
                        <a:buNone/>
                      </a:pPr>
                      <a:r>
                        <a:rPr lang="en" sz="1000"/>
                        <a:t>4.071429</a:t>
                      </a:r>
                      <a:endParaRPr sz="1000"/>
                    </a:p>
                  </a:txBody>
                  <a:tcPr marT="91425" marB="91425" marR="91425" marL="91425">
                    <a:solidFill>
                      <a:srgbClr val="7EC67D"/>
                    </a:solidFill>
                  </a:tcPr>
                </a:tc>
                <a:tc>
                  <a:txBody>
                    <a:bodyPr>
                      <a:noAutofit/>
                    </a:bodyPr>
                    <a:lstStyle/>
                    <a:p>
                      <a:pPr indent="0" lvl="0" marL="0" rtl="0" algn="r">
                        <a:lnSpc>
                          <a:spcPct val="115000"/>
                        </a:lnSpc>
                        <a:spcBef>
                          <a:spcPts val="0"/>
                        </a:spcBef>
                        <a:spcAft>
                          <a:spcPts val="0"/>
                        </a:spcAft>
                        <a:buNone/>
                      </a:pPr>
                      <a:r>
                        <a:rPr lang="en" sz="1000"/>
                        <a:t>1.571429</a:t>
                      </a:r>
                      <a:endParaRPr sz="1000"/>
                    </a:p>
                  </a:txBody>
                  <a:tcPr marT="91425" marB="91425" marR="91425" marL="91425">
                    <a:solidFill>
                      <a:srgbClr val="FFEB84"/>
                    </a:solidFill>
                  </a:tcPr>
                </a:tc>
              </a:tr>
              <a:tr h="296925">
                <a:tc>
                  <a:txBody>
                    <a:bodyPr>
                      <a:noAutofit/>
                    </a:bodyPr>
                    <a:lstStyle/>
                    <a:p>
                      <a:pPr indent="0" lvl="0" marL="0" rtl="0" algn="r">
                        <a:lnSpc>
                          <a:spcPct val="115000"/>
                        </a:lnSpc>
                        <a:spcBef>
                          <a:spcPts val="0"/>
                        </a:spcBef>
                        <a:spcAft>
                          <a:spcPts val="0"/>
                        </a:spcAft>
                        <a:buNone/>
                      </a:pPr>
                      <a:r>
                        <a:rPr lang="en" sz="1000"/>
                        <a:t>3</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2.547619</a:t>
                      </a:r>
                      <a:endParaRPr sz="1000"/>
                    </a:p>
                  </a:txBody>
                  <a:tcPr marT="91425" marB="91425" marR="91425" marL="91425">
                    <a:solidFill>
                      <a:srgbClr val="CDDD82"/>
                    </a:solidFill>
                  </a:tcPr>
                </a:tc>
                <a:tc>
                  <a:txBody>
                    <a:bodyPr>
                      <a:noAutofit/>
                    </a:bodyPr>
                    <a:lstStyle/>
                    <a:p>
                      <a:pPr indent="0" lvl="0" marL="0" rtl="0" algn="r">
                        <a:lnSpc>
                          <a:spcPct val="115000"/>
                        </a:lnSpc>
                        <a:spcBef>
                          <a:spcPts val="0"/>
                        </a:spcBef>
                        <a:spcAft>
                          <a:spcPts val="0"/>
                        </a:spcAft>
                        <a:buNone/>
                      </a:pPr>
                      <a:r>
                        <a:rPr lang="en" sz="1000"/>
                        <a:t>0.642857</a:t>
                      </a:r>
                      <a:endParaRPr sz="1000"/>
                    </a:p>
                  </a:txBody>
                  <a:tcPr marT="91425" marB="91425" marR="91425" marL="91425">
                    <a:solidFill>
                      <a:srgbClr val="FA9673"/>
                    </a:solidFill>
                  </a:tcPr>
                </a:tc>
                <a:tc>
                  <a:txBody>
                    <a:bodyPr>
                      <a:noAutofit/>
                    </a:bodyPr>
                    <a:lstStyle/>
                    <a:p>
                      <a:pPr indent="0" lvl="0" marL="0" rtl="0" algn="r">
                        <a:lnSpc>
                          <a:spcPct val="115000"/>
                        </a:lnSpc>
                        <a:spcBef>
                          <a:spcPts val="0"/>
                        </a:spcBef>
                        <a:spcAft>
                          <a:spcPts val="0"/>
                        </a:spcAft>
                        <a:buNone/>
                      </a:pPr>
                      <a:r>
                        <a:rPr lang="en" sz="1000"/>
                        <a:t>2.642857</a:t>
                      </a:r>
                      <a:endParaRPr sz="1000"/>
                    </a:p>
                  </a:txBody>
                  <a:tcPr marT="91425" marB="91425" marR="91425" marL="91425">
                    <a:solidFill>
                      <a:srgbClr val="C8DB81"/>
                    </a:solidFill>
                  </a:tcPr>
                </a:tc>
              </a:tr>
            </a:tbl>
          </a:graphicData>
        </a:graphic>
      </p:graphicFrame>
      <p:graphicFrame>
        <p:nvGraphicFramePr>
          <p:cNvPr id="180" name="Google Shape;180;p24"/>
          <p:cNvGraphicFramePr/>
          <p:nvPr/>
        </p:nvGraphicFramePr>
        <p:xfrm>
          <a:off x="5384338" y="2328000"/>
          <a:ext cx="3000000" cy="3000000"/>
        </p:xfrm>
        <a:graphic>
          <a:graphicData uri="http://schemas.openxmlformats.org/drawingml/2006/table">
            <a:tbl>
              <a:tblPr>
                <a:noFill/>
                <a:tableStyleId>{D5AE8FBE-1D1D-4B3F-844C-797986F018A6}</a:tableStyleId>
              </a:tblPr>
              <a:tblGrid>
                <a:gridCol w="1211600"/>
                <a:gridCol w="1113975"/>
              </a:tblGrid>
              <a:tr h="190500">
                <a:tc>
                  <a:txBody>
                    <a:bodyPr>
                      <a:noAutofit/>
                    </a:bodyPr>
                    <a:lstStyle/>
                    <a:p>
                      <a:pPr indent="0" lvl="0" marL="0" rtl="0" algn="l">
                        <a:spcBef>
                          <a:spcPts val="0"/>
                        </a:spcBef>
                        <a:spcAft>
                          <a:spcPts val="0"/>
                        </a:spcAft>
                        <a:buNone/>
                      </a:pPr>
                      <a:r>
                        <a:rPr lang="en" sz="1000"/>
                        <a:t>Bin</a:t>
                      </a:r>
                      <a:endParaRPr sz="1000"/>
                    </a:p>
                  </a:txBody>
                  <a:tcPr marT="91425" marB="91425" marR="91425" marL="91425"/>
                </a:tc>
                <a:tc>
                  <a:txBody>
                    <a:bodyPr>
                      <a:noAutofit/>
                    </a:bodyPr>
                    <a:lstStyle/>
                    <a:p>
                      <a:pPr indent="0" lvl="0" marL="0" rtl="0" algn="l">
                        <a:spcBef>
                          <a:spcPts val="0"/>
                        </a:spcBef>
                        <a:spcAft>
                          <a:spcPts val="0"/>
                        </a:spcAft>
                        <a:buNone/>
                      </a:pPr>
                      <a:r>
                        <a:rPr lang="en" sz="1000"/>
                        <a:t>Frequency</a:t>
                      </a:r>
                      <a:endParaRPr sz="1000"/>
                    </a:p>
                  </a:txBody>
                  <a:tcPr marT="91425" marB="91425" marR="91425" marL="91425"/>
                </a:tc>
              </a:tr>
              <a:tr h="190500">
                <a:tc>
                  <a:txBody>
                    <a:bodyPr>
                      <a:noAutofit/>
                    </a:bodyPr>
                    <a:lstStyle/>
                    <a:p>
                      <a:pPr indent="0" lvl="0" marL="0" rtl="0" algn="r">
                        <a:lnSpc>
                          <a:spcPct val="115000"/>
                        </a:lnSpc>
                        <a:spcBef>
                          <a:spcPts val="0"/>
                        </a:spcBef>
                        <a:spcAft>
                          <a:spcPts val="0"/>
                        </a:spcAft>
                        <a:buNone/>
                      </a:pPr>
                      <a:r>
                        <a:rPr lang="en" sz="1000"/>
                        <a:t>1</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32</a:t>
                      </a:r>
                      <a:endParaRPr sz="1000"/>
                    </a:p>
                  </a:txBody>
                  <a:tcPr marT="91425" marB="91425" marR="91425" marL="91425">
                    <a:solidFill>
                      <a:srgbClr val="F8766D"/>
                    </a:solidFill>
                  </a:tcPr>
                </a:tc>
              </a:tr>
              <a:tr h="190500">
                <a:tc>
                  <a:txBody>
                    <a:bodyPr>
                      <a:noAutofit/>
                    </a:bodyPr>
                    <a:lstStyle/>
                    <a:p>
                      <a:pPr indent="0" lvl="0" marL="0" rtl="0" algn="r">
                        <a:lnSpc>
                          <a:spcPct val="115000"/>
                        </a:lnSpc>
                        <a:spcBef>
                          <a:spcPts val="0"/>
                        </a:spcBef>
                        <a:spcAft>
                          <a:spcPts val="0"/>
                        </a:spcAft>
                        <a:buNone/>
                      </a:pPr>
                      <a:r>
                        <a:rPr lang="en" sz="1000"/>
                        <a:t>2</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72</a:t>
                      </a:r>
                      <a:endParaRPr sz="1000"/>
                    </a:p>
                  </a:txBody>
                  <a:tcPr marT="91425" marB="91425" marR="91425" marL="91425">
                    <a:solidFill>
                      <a:srgbClr val="63BE7B"/>
                    </a:solidFill>
                  </a:tcPr>
                </a:tc>
              </a:tr>
              <a:tr h="190500">
                <a:tc>
                  <a:txBody>
                    <a:bodyPr>
                      <a:noAutofit/>
                    </a:bodyPr>
                    <a:lstStyle/>
                    <a:p>
                      <a:pPr indent="0" lvl="0" marL="0" rtl="0" algn="r">
                        <a:lnSpc>
                          <a:spcPct val="115000"/>
                        </a:lnSpc>
                        <a:spcBef>
                          <a:spcPts val="0"/>
                        </a:spcBef>
                        <a:spcAft>
                          <a:spcPts val="0"/>
                        </a:spcAft>
                        <a:buNone/>
                      </a:pPr>
                      <a:r>
                        <a:rPr lang="en" sz="1000"/>
                        <a:t>3</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56</a:t>
                      </a:r>
                      <a:endParaRPr sz="1000"/>
                    </a:p>
                  </a:txBody>
                  <a:tcPr marT="91425" marB="91425" marR="91425" marL="91425">
                    <a:solidFill>
                      <a:srgbClr val="D5DF82"/>
                    </a:solidFill>
                  </a:tcPr>
                </a:tc>
              </a:tr>
              <a:tr h="190500">
                <a:tc>
                  <a:txBody>
                    <a:bodyPr>
                      <a:noAutofit/>
                    </a:bodyPr>
                    <a:lstStyle/>
                    <a:p>
                      <a:pPr indent="0" lvl="0" marL="0" rtl="0" algn="r">
                        <a:lnSpc>
                          <a:spcPct val="115000"/>
                        </a:lnSpc>
                        <a:spcBef>
                          <a:spcPts val="0"/>
                        </a:spcBef>
                        <a:spcAft>
                          <a:spcPts val="0"/>
                        </a:spcAft>
                        <a:buNone/>
                      </a:pPr>
                      <a:r>
                        <a:rPr lang="en" sz="1000"/>
                        <a:t>12</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30</a:t>
                      </a:r>
                      <a:endParaRPr sz="1000"/>
                    </a:p>
                  </a:txBody>
                  <a:tcPr marT="91425" marB="91425" marR="91425" marL="91425">
                    <a:solidFill>
                      <a:srgbClr val="F8696B"/>
                    </a:solidFill>
                  </a:tcPr>
                </a:tc>
              </a:tr>
              <a:tr h="190500">
                <a:tc>
                  <a:txBody>
                    <a:bodyPr>
                      <a:noAutofit/>
                    </a:bodyPr>
                    <a:lstStyle/>
                    <a:p>
                      <a:pPr indent="0" lvl="0" marL="0" rtl="0" algn="r">
                        <a:lnSpc>
                          <a:spcPct val="115000"/>
                        </a:lnSpc>
                        <a:spcBef>
                          <a:spcPts val="0"/>
                        </a:spcBef>
                        <a:spcAft>
                          <a:spcPts val="0"/>
                        </a:spcAft>
                        <a:buNone/>
                      </a:pPr>
                      <a:r>
                        <a:rPr lang="en" sz="1000"/>
                        <a:t>13</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60</a:t>
                      </a:r>
                      <a:endParaRPr sz="1000"/>
                    </a:p>
                  </a:txBody>
                  <a:tcPr marT="91425" marB="91425" marR="91425" marL="91425">
                    <a:solidFill>
                      <a:srgbClr val="B9D780"/>
                    </a:solidFill>
                  </a:tcPr>
                </a:tc>
              </a:tr>
              <a:tr h="190500">
                <a:tc>
                  <a:txBody>
                    <a:bodyPr>
                      <a:noAutofit/>
                    </a:bodyPr>
                    <a:lstStyle/>
                    <a:p>
                      <a:pPr indent="0" lvl="0" marL="0" rtl="0" algn="r">
                        <a:lnSpc>
                          <a:spcPct val="115000"/>
                        </a:lnSpc>
                        <a:spcBef>
                          <a:spcPts val="0"/>
                        </a:spcBef>
                        <a:spcAft>
                          <a:spcPts val="0"/>
                        </a:spcAft>
                        <a:buNone/>
                      </a:pPr>
                      <a:r>
                        <a:rPr lang="en" sz="1000"/>
                        <a:t>23</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36</a:t>
                      </a:r>
                      <a:endParaRPr sz="1000"/>
                    </a:p>
                  </a:txBody>
                  <a:tcPr marT="91425" marB="91425" marR="91425" marL="91425">
                    <a:solidFill>
                      <a:srgbClr val="FA9072"/>
                    </a:solidFill>
                  </a:tcPr>
                </a:tc>
              </a:tr>
              <a:tr h="190500">
                <a:tc>
                  <a:txBody>
                    <a:bodyPr>
                      <a:noAutofit/>
                    </a:bodyPr>
                    <a:lstStyle/>
                    <a:p>
                      <a:pPr indent="0" lvl="0" marL="0" rtl="0" algn="r">
                        <a:lnSpc>
                          <a:spcPct val="115000"/>
                        </a:lnSpc>
                        <a:spcBef>
                          <a:spcPts val="0"/>
                        </a:spcBef>
                        <a:spcAft>
                          <a:spcPts val="0"/>
                        </a:spcAft>
                        <a:buNone/>
                      </a:pPr>
                      <a:r>
                        <a:rPr lang="en" sz="1000"/>
                        <a:t>123</a:t>
                      </a:r>
                      <a:endParaRPr sz="1000"/>
                    </a:p>
                  </a:txBody>
                  <a:tcPr marT="91425" marB="91425" marR="91425" marL="91425"/>
                </a:tc>
                <a:tc>
                  <a:txBody>
                    <a:bodyPr>
                      <a:noAutofit/>
                    </a:bodyPr>
                    <a:lstStyle/>
                    <a:p>
                      <a:pPr indent="0" lvl="0" marL="0" rtl="0" algn="r">
                        <a:lnSpc>
                          <a:spcPct val="115000"/>
                        </a:lnSpc>
                        <a:spcBef>
                          <a:spcPts val="0"/>
                        </a:spcBef>
                        <a:spcAft>
                          <a:spcPts val="0"/>
                        </a:spcAft>
                        <a:buNone/>
                      </a:pPr>
                      <a:r>
                        <a:rPr lang="en" sz="1000"/>
                        <a:t>50</a:t>
                      </a:r>
                      <a:endParaRPr sz="1000"/>
                    </a:p>
                  </a:txBody>
                  <a:tcPr marT="91425" marB="91425" marR="91425" marL="91425">
                    <a:solidFill>
                      <a:srgbClr val="FFEB84"/>
                    </a:solidFill>
                  </a:tcPr>
                </a:tc>
              </a:tr>
            </a:tbl>
          </a:graphicData>
        </a:graphic>
      </p:graphicFrame>
      <p:sp>
        <p:nvSpPr>
          <p:cNvPr id="181" name="Google Shape;181;p24"/>
          <p:cNvSpPr txBox="1"/>
          <p:nvPr/>
        </p:nvSpPr>
        <p:spPr>
          <a:xfrm>
            <a:off x="4914075" y="1525900"/>
            <a:ext cx="32661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entury Schoolbook"/>
                <a:ea typeface="Century Schoolbook"/>
                <a:cs typeface="Century Schoolbook"/>
                <a:sym typeface="Century Schoolbook"/>
              </a:rPr>
              <a:t>Histogram of MNB posterior </a:t>
            </a:r>
            <a:r>
              <a:rPr lang="en" sz="1200">
                <a:latin typeface="Century Schoolbook"/>
                <a:ea typeface="Century Schoolbook"/>
                <a:cs typeface="Century Schoolbook"/>
                <a:sym typeface="Century Schoolbook"/>
              </a:rPr>
              <a:t>probabilities</a:t>
            </a:r>
            <a:r>
              <a:rPr lang="en" sz="1200">
                <a:latin typeface="Century Schoolbook"/>
                <a:ea typeface="Century Schoolbook"/>
                <a:cs typeface="Century Schoolbook"/>
                <a:sym typeface="Century Schoolbook"/>
              </a:rPr>
              <a:t> when author probability greater than 10%</a:t>
            </a:r>
            <a:endParaRPr sz="1200">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