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gDCQ95CSvtSeeqnlK2D83RBk3/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5be8a0a1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5be8a0a12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5bf00f2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5bf00f2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5989593ca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5989593ca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989593ca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5989593ca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5989593ca8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5989593ca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5bf00f2d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5bf00f2d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5b78f851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5b78f851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5" name="Google Shape;49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5be8a0a1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5be8a0a12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descr="Droplets-HD-Title-R1d.png" id="13" name="Google Shape;13;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6"/>
          <p:cNvSpPr txBox="1"/>
          <p:nvPr>
            <p:ph type="ctrTitle"/>
          </p:nvPr>
        </p:nvSpPr>
        <p:spPr>
          <a:xfrm>
            <a:off x="1313259" y="975589"/>
            <a:ext cx="6517482" cy="18819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 type="subTitle"/>
          </p:nvPr>
        </p:nvSpPr>
        <p:spPr>
          <a:xfrm>
            <a:off x="1313259" y="2914651"/>
            <a:ext cx="6517482" cy="10286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750"/>
              </a:spcBef>
              <a:spcAft>
                <a:spcPts val="0"/>
              </a:spcAft>
              <a:buSzPts val="1650"/>
              <a:buNone/>
              <a:defRPr sz="1650">
                <a:solidFill>
                  <a:srgbClr val="7F7F7F"/>
                </a:solidFill>
              </a:defRPr>
            </a:lvl1pPr>
            <a:lvl2pPr lvl="1" algn="ctr">
              <a:lnSpc>
                <a:spcPct val="120000"/>
              </a:lnSpc>
              <a:spcBef>
                <a:spcPts val="375"/>
              </a:spcBef>
              <a:spcAft>
                <a:spcPts val="0"/>
              </a:spcAft>
              <a:buSzPts val="1500"/>
              <a:buNone/>
              <a:defRPr sz="150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16" name="Google Shape;16;p6"/>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1" name="Shape 71"/>
        <p:cNvGrpSpPr/>
        <p:nvPr/>
      </p:nvGrpSpPr>
      <p:grpSpPr>
        <a:xfrm>
          <a:off x="0" y="0"/>
          <a:ext cx="0" cy="0"/>
          <a:chOff x="0" y="0"/>
          <a:chExt cx="0" cy="0"/>
        </a:xfrm>
      </p:grpSpPr>
      <p:pic>
        <p:nvPicPr>
          <p:cNvPr descr="Droplets-HD-Content-R1d.png" id="72" name="Google Shape;72;p3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3" name="Google Shape;73;p33"/>
          <p:cNvSpPr txBox="1"/>
          <p:nvPr>
            <p:ph type="title"/>
          </p:nvPr>
        </p:nvSpPr>
        <p:spPr>
          <a:xfrm>
            <a:off x="685331" y="457200"/>
            <a:ext cx="2951766" cy="151743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 type="body"/>
          </p:nvPr>
        </p:nvSpPr>
        <p:spPr>
          <a:xfrm>
            <a:off x="3808547" y="457201"/>
            <a:ext cx="4650122" cy="38861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75" name="Google Shape;75;p33"/>
          <p:cNvSpPr txBox="1"/>
          <p:nvPr>
            <p:ph idx="2" type="body"/>
          </p:nvPr>
        </p:nvSpPr>
        <p:spPr>
          <a:xfrm>
            <a:off x="685331" y="1974639"/>
            <a:ext cx="2951767" cy="236876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76" name="Google Shape;76;p33"/>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9" name="Shape 79"/>
        <p:cNvGrpSpPr/>
        <p:nvPr/>
      </p:nvGrpSpPr>
      <p:grpSpPr>
        <a:xfrm>
          <a:off x="0" y="0"/>
          <a:ext cx="0" cy="0"/>
          <a:chOff x="0" y="0"/>
          <a:chExt cx="0" cy="0"/>
        </a:xfrm>
      </p:grpSpPr>
      <p:pic>
        <p:nvPicPr>
          <p:cNvPr descr="Droplets-HD-Content-R1d.png" id="80" name="Google Shape;80;p3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1" name="Google Shape;81;p34"/>
          <p:cNvSpPr txBox="1"/>
          <p:nvPr>
            <p:ph type="title"/>
          </p:nvPr>
        </p:nvSpPr>
        <p:spPr>
          <a:xfrm>
            <a:off x="685331" y="457200"/>
            <a:ext cx="4451227" cy="151744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4"/>
          <p:cNvSpPr/>
          <p:nvPr>
            <p:ph idx="2" type="pic"/>
          </p:nvPr>
        </p:nvSpPr>
        <p:spPr>
          <a:xfrm>
            <a:off x="5568602" y="457201"/>
            <a:ext cx="2441519" cy="3886200"/>
          </a:xfrm>
          <a:prstGeom prst="roundRect">
            <a:avLst>
              <a:gd fmla="val 494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l">
              <a:lnSpc>
                <a:spcPct val="120000"/>
              </a:lnSpc>
              <a:spcBef>
                <a:spcPts val="75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375"/>
              </a:spcBef>
              <a:spcAft>
                <a:spcPts val="0"/>
              </a:spcAft>
              <a:buClr>
                <a:schemeClr val="dk1"/>
              </a:buClr>
              <a:buSzPts val="2100"/>
              <a:buFont typeface="Arial"/>
              <a:buNone/>
              <a:defRPr b="0" i="0" sz="21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375"/>
              </a:spcBef>
              <a:spcAft>
                <a:spcPts val="0"/>
              </a:spcAft>
              <a:buClr>
                <a:schemeClr val="dk1"/>
              </a:buClr>
              <a:buSzPts val="18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9pPr>
          </a:lstStyle>
          <a:p/>
        </p:txBody>
      </p:sp>
      <p:sp>
        <p:nvSpPr>
          <p:cNvPr id="83" name="Google Shape;83;p34"/>
          <p:cNvSpPr txBox="1"/>
          <p:nvPr>
            <p:ph idx="1" type="body"/>
          </p:nvPr>
        </p:nvSpPr>
        <p:spPr>
          <a:xfrm>
            <a:off x="685346" y="1974639"/>
            <a:ext cx="4451212" cy="236876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84" name="Google Shape;84;p34"/>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4"/>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4"/>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7" name="Shape 87"/>
        <p:cNvGrpSpPr/>
        <p:nvPr/>
      </p:nvGrpSpPr>
      <p:grpSpPr>
        <a:xfrm>
          <a:off x="0" y="0"/>
          <a:ext cx="0" cy="0"/>
          <a:chOff x="0" y="0"/>
          <a:chExt cx="0" cy="0"/>
        </a:xfrm>
      </p:grpSpPr>
      <p:pic>
        <p:nvPicPr>
          <p:cNvPr descr="Droplets-HD-Content-R1d.png" id="88" name="Google Shape;88;p3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9" name="Google Shape;89;p35"/>
          <p:cNvSpPr txBox="1"/>
          <p:nvPr>
            <p:ph type="title"/>
          </p:nvPr>
        </p:nvSpPr>
        <p:spPr>
          <a:xfrm>
            <a:off x="685346" y="3217030"/>
            <a:ext cx="7773324" cy="6087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5"/>
          <p:cNvSpPr/>
          <p:nvPr>
            <p:ph idx="2" type="pic"/>
          </p:nvPr>
        </p:nvSpPr>
        <p:spPr>
          <a:xfrm>
            <a:off x="888558" y="523696"/>
            <a:ext cx="7366899" cy="2410602"/>
          </a:xfrm>
          <a:prstGeom prst="roundRect">
            <a:avLst>
              <a:gd fmla="val 4944"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20000"/>
              </a:lnSpc>
              <a:spcBef>
                <a:spcPts val="75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375"/>
              </a:spcBef>
              <a:spcAft>
                <a:spcPts val="0"/>
              </a:spcAft>
              <a:buClr>
                <a:schemeClr val="dk1"/>
              </a:buClr>
              <a:buSzPts val="2100"/>
              <a:buFont typeface="Arial"/>
              <a:buNone/>
              <a:defRPr b="0" i="0" sz="21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375"/>
              </a:spcBef>
              <a:spcAft>
                <a:spcPts val="0"/>
              </a:spcAft>
              <a:buClr>
                <a:schemeClr val="dk1"/>
              </a:buClr>
              <a:buSzPts val="18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375"/>
              </a:spcBef>
              <a:spcAft>
                <a:spcPts val="0"/>
              </a:spcAft>
              <a:buClr>
                <a:schemeClr val="dk1"/>
              </a:buClr>
              <a:buSzPts val="1500"/>
              <a:buFont typeface="Arial"/>
              <a:buNone/>
              <a:defRPr b="0" i="0" sz="1500" u="none" cap="none" strike="noStrike">
                <a:solidFill>
                  <a:schemeClr val="dk1"/>
                </a:solidFill>
                <a:latin typeface="Twentieth Century"/>
                <a:ea typeface="Twentieth Century"/>
                <a:cs typeface="Twentieth Century"/>
                <a:sym typeface="Twentieth Century"/>
              </a:defRPr>
            </a:lvl9pPr>
          </a:lstStyle>
          <a:p/>
        </p:txBody>
      </p:sp>
      <p:sp>
        <p:nvSpPr>
          <p:cNvPr id="91" name="Google Shape;91;p35"/>
          <p:cNvSpPr txBox="1"/>
          <p:nvPr>
            <p:ph idx="1" type="body"/>
          </p:nvPr>
        </p:nvSpPr>
        <p:spPr>
          <a:xfrm>
            <a:off x="685331" y="3831546"/>
            <a:ext cx="7773339" cy="51185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92" name="Google Shape;92;p35"/>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5"/>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5"/>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5" name="Shape 95"/>
        <p:cNvGrpSpPr/>
        <p:nvPr/>
      </p:nvGrpSpPr>
      <p:grpSpPr>
        <a:xfrm>
          <a:off x="0" y="0"/>
          <a:ext cx="0" cy="0"/>
          <a:chOff x="0" y="0"/>
          <a:chExt cx="0" cy="0"/>
        </a:xfrm>
      </p:grpSpPr>
      <p:pic>
        <p:nvPicPr>
          <p:cNvPr descr="Droplets-HD-Content-R1d.png" id="96" name="Google Shape;96;p3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7" name="Google Shape;97;p36"/>
          <p:cNvSpPr txBox="1"/>
          <p:nvPr>
            <p:ph type="title"/>
          </p:nvPr>
        </p:nvSpPr>
        <p:spPr>
          <a:xfrm>
            <a:off x="685331" y="457200"/>
            <a:ext cx="7773339" cy="257043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6"/>
          <p:cNvSpPr txBox="1"/>
          <p:nvPr>
            <p:ph idx="1" type="body"/>
          </p:nvPr>
        </p:nvSpPr>
        <p:spPr>
          <a:xfrm>
            <a:off x="685331" y="3153616"/>
            <a:ext cx="7773339" cy="1189785"/>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99" name="Google Shape;99;p36"/>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6"/>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6"/>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2" name="Shape 102"/>
        <p:cNvGrpSpPr/>
        <p:nvPr/>
      </p:nvGrpSpPr>
      <p:grpSpPr>
        <a:xfrm>
          <a:off x="0" y="0"/>
          <a:ext cx="0" cy="0"/>
          <a:chOff x="0" y="0"/>
          <a:chExt cx="0" cy="0"/>
        </a:xfrm>
      </p:grpSpPr>
      <p:pic>
        <p:nvPicPr>
          <p:cNvPr descr="Droplets-HD-Content-R1d.png" id="103" name="Google Shape;103;p3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4" name="Google Shape;104;p37"/>
          <p:cNvSpPr txBox="1"/>
          <p:nvPr>
            <p:ph type="title"/>
          </p:nvPr>
        </p:nvSpPr>
        <p:spPr>
          <a:xfrm>
            <a:off x="1084659" y="457200"/>
            <a:ext cx="6977064" cy="224467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7"/>
          <p:cNvSpPr txBox="1"/>
          <p:nvPr>
            <p:ph idx="1" type="body"/>
          </p:nvPr>
        </p:nvSpPr>
        <p:spPr>
          <a:xfrm>
            <a:off x="1290484" y="2707524"/>
            <a:ext cx="6564224" cy="44609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106" name="Google Shape;106;p37"/>
          <p:cNvSpPr txBox="1"/>
          <p:nvPr>
            <p:ph idx="2" type="body"/>
          </p:nvPr>
        </p:nvSpPr>
        <p:spPr>
          <a:xfrm>
            <a:off x="685331" y="3279597"/>
            <a:ext cx="7773339" cy="106579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107" name="Google Shape;107;p37"/>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7"/>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7"/>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37"/>
          <p:cNvSpPr txBox="1"/>
          <p:nvPr/>
        </p:nvSpPr>
        <p:spPr>
          <a:xfrm>
            <a:off x="751116" y="565625"/>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 name="Google Shape;111;p37"/>
          <p:cNvSpPr txBox="1"/>
          <p:nvPr/>
        </p:nvSpPr>
        <p:spPr>
          <a:xfrm>
            <a:off x="7918169" y="2245184"/>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12" name="Shape 112"/>
        <p:cNvGrpSpPr/>
        <p:nvPr/>
      </p:nvGrpSpPr>
      <p:grpSpPr>
        <a:xfrm>
          <a:off x="0" y="0"/>
          <a:ext cx="0" cy="0"/>
          <a:chOff x="0" y="0"/>
          <a:chExt cx="0" cy="0"/>
        </a:xfrm>
      </p:grpSpPr>
      <p:pic>
        <p:nvPicPr>
          <p:cNvPr descr="Droplets-HD-Content-R1d.png" id="113" name="Google Shape;113;p3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4" name="Google Shape;114;p38"/>
          <p:cNvSpPr txBox="1"/>
          <p:nvPr>
            <p:ph type="title"/>
          </p:nvPr>
        </p:nvSpPr>
        <p:spPr>
          <a:xfrm>
            <a:off x="685331" y="1604041"/>
            <a:ext cx="7773339" cy="188387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8"/>
          <p:cNvSpPr txBox="1"/>
          <p:nvPr>
            <p:ph idx="1" type="body"/>
          </p:nvPr>
        </p:nvSpPr>
        <p:spPr>
          <a:xfrm>
            <a:off x="685331" y="3496751"/>
            <a:ext cx="7773339" cy="8554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116" name="Google Shape;116;p38"/>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8"/>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8"/>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19" name="Shape 119"/>
        <p:cNvGrpSpPr/>
        <p:nvPr/>
      </p:nvGrpSpPr>
      <p:grpSpPr>
        <a:xfrm>
          <a:off x="0" y="0"/>
          <a:ext cx="0" cy="0"/>
          <a:chOff x="0" y="0"/>
          <a:chExt cx="0" cy="0"/>
        </a:xfrm>
      </p:grpSpPr>
      <p:pic>
        <p:nvPicPr>
          <p:cNvPr descr="Droplets-HD-Content-R1d.png" id="120" name="Google Shape;120;p3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1" name="Google Shape;121;p39"/>
          <p:cNvSpPr txBox="1"/>
          <p:nvPr>
            <p:ph type="title"/>
          </p:nvPr>
        </p:nvSpPr>
        <p:spPr>
          <a:xfrm>
            <a:off x="685331" y="457200"/>
            <a:ext cx="7773339" cy="12038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9"/>
          <p:cNvSpPr txBox="1"/>
          <p:nvPr>
            <p:ph idx="1" type="body"/>
          </p:nvPr>
        </p:nvSpPr>
        <p:spPr>
          <a:xfrm>
            <a:off x="685331" y="1775320"/>
            <a:ext cx="2474232" cy="432197"/>
          </a:xfrm>
          <a:prstGeom prst="rect">
            <a:avLst/>
          </a:prstGeom>
          <a:noFill/>
          <a:ln>
            <a:noFill/>
          </a:ln>
        </p:spPr>
        <p:txBody>
          <a:bodyPr anchorCtr="0" anchor="b" bIns="45700" lIns="91425" spcFirstLastPara="1" rIns="91425" wrap="square" tIns="45700">
            <a:normAutofit/>
          </a:bodyPr>
          <a:lstStyle>
            <a:lvl1pPr indent="-228600" lvl="0" marL="457200" algn="ctr">
              <a:lnSpc>
                <a:spcPct val="85000"/>
              </a:lnSpc>
              <a:spcBef>
                <a:spcPts val="750"/>
              </a:spcBef>
              <a:spcAft>
                <a:spcPts val="0"/>
              </a:spcAft>
              <a:buSzPts val="1800"/>
              <a:buNone/>
              <a:defRPr b="0" sz="180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23" name="Google Shape;123;p39"/>
          <p:cNvSpPr txBox="1"/>
          <p:nvPr>
            <p:ph idx="2" type="body"/>
          </p:nvPr>
        </p:nvSpPr>
        <p:spPr>
          <a:xfrm>
            <a:off x="685331" y="2207517"/>
            <a:ext cx="2474232" cy="213588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24" name="Google Shape;124;p39"/>
          <p:cNvSpPr txBox="1"/>
          <p:nvPr>
            <p:ph idx="3" type="body"/>
          </p:nvPr>
        </p:nvSpPr>
        <p:spPr>
          <a:xfrm>
            <a:off x="3339292" y="1775320"/>
            <a:ext cx="2468641" cy="432197"/>
          </a:xfrm>
          <a:prstGeom prst="rect">
            <a:avLst/>
          </a:prstGeom>
          <a:noFill/>
          <a:ln>
            <a:noFill/>
          </a:ln>
        </p:spPr>
        <p:txBody>
          <a:bodyPr anchorCtr="0" anchor="b" bIns="45700" lIns="91425" spcFirstLastPara="1" rIns="91425" wrap="square" tIns="45700">
            <a:normAutofit/>
          </a:bodyPr>
          <a:lstStyle>
            <a:lvl1pPr indent="-228600" lvl="0" marL="457200" algn="ctr">
              <a:lnSpc>
                <a:spcPct val="85000"/>
              </a:lnSpc>
              <a:spcBef>
                <a:spcPts val="750"/>
              </a:spcBef>
              <a:spcAft>
                <a:spcPts val="0"/>
              </a:spcAft>
              <a:buSzPts val="1800"/>
              <a:buNone/>
              <a:defRPr b="0" sz="180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25" name="Google Shape;125;p39"/>
          <p:cNvSpPr txBox="1"/>
          <p:nvPr>
            <p:ph idx="4" type="body"/>
          </p:nvPr>
        </p:nvSpPr>
        <p:spPr>
          <a:xfrm>
            <a:off x="3331012" y="2207517"/>
            <a:ext cx="2477513" cy="213588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26" name="Google Shape;126;p39"/>
          <p:cNvSpPr txBox="1"/>
          <p:nvPr>
            <p:ph idx="5" type="body"/>
          </p:nvPr>
        </p:nvSpPr>
        <p:spPr>
          <a:xfrm>
            <a:off x="5979974" y="1775320"/>
            <a:ext cx="2478696" cy="432197"/>
          </a:xfrm>
          <a:prstGeom prst="rect">
            <a:avLst/>
          </a:prstGeom>
          <a:noFill/>
          <a:ln>
            <a:noFill/>
          </a:ln>
        </p:spPr>
        <p:txBody>
          <a:bodyPr anchorCtr="0" anchor="b" bIns="45700" lIns="91425" spcFirstLastPara="1" rIns="91425" wrap="square" tIns="45700">
            <a:normAutofit/>
          </a:bodyPr>
          <a:lstStyle>
            <a:lvl1pPr indent="-228600" lvl="0" marL="457200" algn="ctr">
              <a:lnSpc>
                <a:spcPct val="85000"/>
              </a:lnSpc>
              <a:spcBef>
                <a:spcPts val="750"/>
              </a:spcBef>
              <a:spcAft>
                <a:spcPts val="0"/>
              </a:spcAft>
              <a:buSzPts val="1800"/>
              <a:buNone/>
              <a:defRPr b="0" sz="180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27" name="Google Shape;127;p39"/>
          <p:cNvSpPr txBox="1"/>
          <p:nvPr>
            <p:ph idx="6" type="body"/>
          </p:nvPr>
        </p:nvSpPr>
        <p:spPr>
          <a:xfrm>
            <a:off x="5979974" y="2207517"/>
            <a:ext cx="2478696" cy="213588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28" name="Google Shape;128;p39"/>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9"/>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9"/>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31" name="Shape 131"/>
        <p:cNvGrpSpPr/>
        <p:nvPr/>
      </p:nvGrpSpPr>
      <p:grpSpPr>
        <a:xfrm>
          <a:off x="0" y="0"/>
          <a:ext cx="0" cy="0"/>
          <a:chOff x="0" y="0"/>
          <a:chExt cx="0" cy="0"/>
        </a:xfrm>
      </p:grpSpPr>
      <p:pic>
        <p:nvPicPr>
          <p:cNvPr descr="Droplets-HD-Content-R1d.png" id="132" name="Google Shape;132;p4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3" name="Google Shape;133;p40"/>
          <p:cNvSpPr txBox="1"/>
          <p:nvPr>
            <p:ph type="title"/>
          </p:nvPr>
        </p:nvSpPr>
        <p:spPr>
          <a:xfrm>
            <a:off x="685331" y="458079"/>
            <a:ext cx="7773339" cy="120294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0"/>
          <p:cNvSpPr txBox="1"/>
          <p:nvPr>
            <p:ph idx="1" type="body"/>
          </p:nvPr>
        </p:nvSpPr>
        <p:spPr>
          <a:xfrm>
            <a:off x="685331" y="3153615"/>
            <a:ext cx="2472307" cy="432197"/>
          </a:xfrm>
          <a:prstGeom prst="rect">
            <a:avLst/>
          </a:prstGeom>
          <a:noFill/>
          <a:ln>
            <a:noFill/>
          </a:ln>
        </p:spPr>
        <p:txBody>
          <a:bodyPr anchorCtr="0" anchor="b" bIns="45700" lIns="91425" spcFirstLastPara="1" rIns="91425" wrap="square" tIns="45700">
            <a:normAutofit/>
          </a:bodyPr>
          <a:lstStyle>
            <a:lvl1pPr indent="-228600" lvl="0" marL="457200" algn="ctr">
              <a:lnSpc>
                <a:spcPct val="85000"/>
              </a:lnSpc>
              <a:spcBef>
                <a:spcPts val="750"/>
              </a:spcBef>
              <a:spcAft>
                <a:spcPts val="0"/>
              </a:spcAft>
              <a:buSzPts val="1650"/>
              <a:buNone/>
              <a:defRPr b="0" sz="16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35" name="Google Shape;135;p40"/>
          <p:cNvSpPr/>
          <p:nvPr>
            <p:ph idx="2" type="pic"/>
          </p:nvPr>
        </p:nvSpPr>
        <p:spPr>
          <a:xfrm>
            <a:off x="685331" y="1775320"/>
            <a:ext cx="2472307" cy="1143000"/>
          </a:xfrm>
          <a:prstGeom prst="roundRect">
            <a:avLst>
              <a:gd fmla="val 936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20000"/>
              </a:lnSpc>
              <a:spcBef>
                <a:spcPts val="750"/>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9pPr>
          </a:lstStyle>
          <a:p/>
        </p:txBody>
      </p:sp>
      <p:sp>
        <p:nvSpPr>
          <p:cNvPr id="136" name="Google Shape;136;p40"/>
          <p:cNvSpPr txBox="1"/>
          <p:nvPr>
            <p:ph idx="3" type="body"/>
          </p:nvPr>
        </p:nvSpPr>
        <p:spPr>
          <a:xfrm>
            <a:off x="685331" y="3585811"/>
            <a:ext cx="2472307" cy="75758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37" name="Google Shape;137;p40"/>
          <p:cNvSpPr txBox="1"/>
          <p:nvPr>
            <p:ph idx="4" type="body"/>
          </p:nvPr>
        </p:nvSpPr>
        <p:spPr>
          <a:xfrm>
            <a:off x="3332069" y="3153615"/>
            <a:ext cx="2476371" cy="432197"/>
          </a:xfrm>
          <a:prstGeom prst="rect">
            <a:avLst/>
          </a:prstGeom>
          <a:noFill/>
          <a:ln>
            <a:noFill/>
          </a:ln>
        </p:spPr>
        <p:txBody>
          <a:bodyPr anchorCtr="0" anchor="b" bIns="45700" lIns="91425" spcFirstLastPara="1" rIns="91425" wrap="square" tIns="45700">
            <a:normAutofit/>
          </a:bodyPr>
          <a:lstStyle>
            <a:lvl1pPr indent="-228600" lvl="0" marL="457200" algn="ctr">
              <a:lnSpc>
                <a:spcPct val="85000"/>
              </a:lnSpc>
              <a:spcBef>
                <a:spcPts val="750"/>
              </a:spcBef>
              <a:spcAft>
                <a:spcPts val="0"/>
              </a:spcAft>
              <a:buSzPts val="1650"/>
              <a:buNone/>
              <a:defRPr b="0" sz="16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38" name="Google Shape;138;p40"/>
          <p:cNvSpPr/>
          <p:nvPr>
            <p:ph idx="5" type="pic"/>
          </p:nvPr>
        </p:nvSpPr>
        <p:spPr>
          <a:xfrm>
            <a:off x="3331011" y="1775320"/>
            <a:ext cx="2477514" cy="1143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20000"/>
              </a:lnSpc>
              <a:spcBef>
                <a:spcPts val="750"/>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9pPr>
          </a:lstStyle>
          <a:p/>
        </p:txBody>
      </p:sp>
      <p:sp>
        <p:nvSpPr>
          <p:cNvPr id="139" name="Google Shape;139;p40"/>
          <p:cNvSpPr txBox="1"/>
          <p:nvPr>
            <p:ph idx="6" type="body"/>
          </p:nvPr>
        </p:nvSpPr>
        <p:spPr>
          <a:xfrm>
            <a:off x="3331011" y="3585811"/>
            <a:ext cx="2477514" cy="75758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40" name="Google Shape;140;p40"/>
          <p:cNvSpPr txBox="1"/>
          <p:nvPr>
            <p:ph idx="7" type="body"/>
          </p:nvPr>
        </p:nvSpPr>
        <p:spPr>
          <a:xfrm>
            <a:off x="5979974" y="3153615"/>
            <a:ext cx="2475511" cy="432197"/>
          </a:xfrm>
          <a:prstGeom prst="rect">
            <a:avLst/>
          </a:prstGeom>
          <a:noFill/>
          <a:ln>
            <a:noFill/>
          </a:ln>
        </p:spPr>
        <p:txBody>
          <a:bodyPr anchorCtr="0" anchor="b" bIns="45700" lIns="91425" spcFirstLastPara="1" rIns="91425" wrap="square" tIns="45700">
            <a:normAutofit/>
          </a:bodyPr>
          <a:lstStyle>
            <a:lvl1pPr indent="-228600" lvl="0" marL="457200" algn="ctr">
              <a:lnSpc>
                <a:spcPct val="85000"/>
              </a:lnSpc>
              <a:spcBef>
                <a:spcPts val="750"/>
              </a:spcBef>
              <a:spcAft>
                <a:spcPts val="0"/>
              </a:spcAft>
              <a:buSzPts val="1650"/>
              <a:buNone/>
              <a:defRPr b="0" sz="16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41" name="Google Shape;141;p40"/>
          <p:cNvSpPr/>
          <p:nvPr>
            <p:ph idx="8" type="pic"/>
          </p:nvPr>
        </p:nvSpPr>
        <p:spPr>
          <a:xfrm>
            <a:off x="5979974" y="1775320"/>
            <a:ext cx="2478696" cy="1143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20000"/>
              </a:lnSpc>
              <a:spcBef>
                <a:spcPts val="750"/>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375"/>
              </a:spcBef>
              <a:spcAft>
                <a:spcPts val="0"/>
              </a:spcAft>
              <a:buClr>
                <a:schemeClr val="dk1"/>
              </a:buClr>
              <a:buSzPts val="1200"/>
              <a:buFont typeface="Arial"/>
              <a:buNone/>
              <a:defRPr b="0" i="0" sz="1200" u="none" cap="none" strike="noStrike">
                <a:solidFill>
                  <a:schemeClr val="dk1"/>
                </a:solidFill>
                <a:latin typeface="Twentieth Century"/>
                <a:ea typeface="Twentieth Century"/>
                <a:cs typeface="Twentieth Century"/>
                <a:sym typeface="Twentieth Century"/>
              </a:defRPr>
            </a:lvl9pPr>
          </a:lstStyle>
          <a:p/>
        </p:txBody>
      </p:sp>
      <p:sp>
        <p:nvSpPr>
          <p:cNvPr id="142" name="Google Shape;142;p40"/>
          <p:cNvSpPr txBox="1"/>
          <p:nvPr>
            <p:ph idx="9" type="body"/>
          </p:nvPr>
        </p:nvSpPr>
        <p:spPr>
          <a:xfrm>
            <a:off x="5979880" y="3585809"/>
            <a:ext cx="2478790" cy="75759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43" name="Google Shape;143;p40"/>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0"/>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40"/>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6" name="Shape 146"/>
        <p:cNvGrpSpPr/>
        <p:nvPr/>
      </p:nvGrpSpPr>
      <p:grpSpPr>
        <a:xfrm>
          <a:off x="0" y="0"/>
          <a:ext cx="0" cy="0"/>
          <a:chOff x="0" y="0"/>
          <a:chExt cx="0" cy="0"/>
        </a:xfrm>
      </p:grpSpPr>
      <p:pic>
        <p:nvPicPr>
          <p:cNvPr descr="Droplets-HD-Content-R1d.png" id="147" name="Google Shape;147;p4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8" name="Google Shape;148;p41"/>
          <p:cNvSpPr txBox="1"/>
          <p:nvPr>
            <p:ph type="title"/>
          </p:nvPr>
        </p:nvSpPr>
        <p:spPr>
          <a:xfrm>
            <a:off x="685332" y="463888"/>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1"/>
          <p:cNvSpPr txBox="1"/>
          <p:nvPr>
            <p:ph idx="1" type="body"/>
          </p:nvPr>
        </p:nvSpPr>
        <p:spPr>
          <a:xfrm rot="5400000">
            <a:off x="3287961" y="-827310"/>
            <a:ext cx="2568080" cy="777333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150" name="Google Shape;150;p41"/>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1"/>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41"/>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pic>
        <p:nvPicPr>
          <p:cNvPr descr="Droplets-HD-Content-R1d.png" id="154" name="Google Shape;154;p4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5" name="Google Shape;155;p42"/>
          <p:cNvSpPr txBox="1"/>
          <p:nvPr>
            <p:ph type="title"/>
          </p:nvPr>
        </p:nvSpPr>
        <p:spPr>
          <a:xfrm rot="5400000">
            <a:off x="5558073" y="1442803"/>
            <a:ext cx="3886199" cy="19149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7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2"/>
          <p:cNvSpPr txBox="1"/>
          <p:nvPr>
            <p:ph idx="1" type="body"/>
          </p:nvPr>
        </p:nvSpPr>
        <p:spPr>
          <a:xfrm rot="5400000">
            <a:off x="1614253" y="-471721"/>
            <a:ext cx="3886199" cy="57440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157" name="Google Shape;157;p42"/>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2"/>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2"/>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Twentieth Century"/>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2" name="Google Shape;2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4" name="Shape 164"/>
        <p:cNvGrpSpPr/>
        <p:nvPr/>
      </p:nvGrpSpPr>
      <p:grpSpPr>
        <a:xfrm>
          <a:off x="0" y="0"/>
          <a:ext cx="0" cy="0"/>
          <a:chOff x="0" y="0"/>
          <a:chExt cx="0" cy="0"/>
        </a:xfrm>
      </p:grpSpPr>
      <p:grpSp>
        <p:nvGrpSpPr>
          <p:cNvPr id="165" name="Google Shape;165;g5989593ca8_0_97"/>
          <p:cNvGrpSpPr/>
          <p:nvPr/>
        </p:nvGrpSpPr>
        <p:grpSpPr>
          <a:xfrm>
            <a:off x="625966" y="299376"/>
            <a:ext cx="999312" cy="999312"/>
            <a:chOff x="348199" y="179450"/>
            <a:chExt cx="1116300" cy="1116300"/>
          </a:xfrm>
        </p:grpSpPr>
        <p:sp>
          <p:nvSpPr>
            <p:cNvPr id="166" name="Google Shape;166;g5989593ca8_0_97"/>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5989593ca8_0_97"/>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g5989593ca8_0_9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 name="Google Shape;169;g5989593ca8_0_9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70" name="Google Shape;170;g5989593ca8_0_9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1" name="Shape 171"/>
        <p:cNvGrpSpPr/>
        <p:nvPr/>
      </p:nvGrpSpPr>
      <p:grpSpPr>
        <a:xfrm>
          <a:off x="0" y="0"/>
          <a:ext cx="0" cy="0"/>
          <a:chOff x="0" y="0"/>
          <a:chExt cx="0" cy="0"/>
        </a:xfrm>
      </p:grpSpPr>
      <p:grpSp>
        <p:nvGrpSpPr>
          <p:cNvPr id="172" name="Google Shape;172;g5989593ca8_0_22"/>
          <p:cNvGrpSpPr/>
          <p:nvPr/>
        </p:nvGrpSpPr>
        <p:grpSpPr>
          <a:xfrm>
            <a:off x="7343003" y="3409675"/>
            <a:ext cx="1691422" cy="1732548"/>
            <a:chOff x="7343003" y="3409675"/>
            <a:chExt cx="1691422" cy="1732548"/>
          </a:xfrm>
        </p:grpSpPr>
        <p:grpSp>
          <p:nvGrpSpPr>
            <p:cNvPr id="173" name="Google Shape;173;g5989593ca8_0_22"/>
            <p:cNvGrpSpPr/>
            <p:nvPr/>
          </p:nvGrpSpPr>
          <p:grpSpPr>
            <a:xfrm>
              <a:off x="7343003" y="4453711"/>
              <a:ext cx="316800" cy="688512"/>
              <a:chOff x="7343003" y="4453711"/>
              <a:chExt cx="316800" cy="688512"/>
            </a:xfrm>
          </p:grpSpPr>
          <p:sp>
            <p:nvSpPr>
              <p:cNvPr id="174" name="Google Shape;174;g5989593ca8_0_22"/>
              <p:cNvSpPr/>
              <p:nvPr/>
            </p:nvSpPr>
            <p:spPr>
              <a:xfrm>
                <a:off x="7343003"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5989593ca8_0_22"/>
              <p:cNvSpPr/>
              <p:nvPr/>
            </p:nvSpPr>
            <p:spPr>
              <a:xfrm>
                <a:off x="7343003"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g5989593ca8_0_22"/>
            <p:cNvGrpSpPr/>
            <p:nvPr/>
          </p:nvGrpSpPr>
          <p:grpSpPr>
            <a:xfrm>
              <a:off x="7801210" y="4105700"/>
              <a:ext cx="316800" cy="1036523"/>
              <a:chOff x="7801210" y="4105700"/>
              <a:chExt cx="316800" cy="1036523"/>
            </a:xfrm>
          </p:grpSpPr>
          <p:sp>
            <p:nvSpPr>
              <p:cNvPr id="177" name="Google Shape;177;g5989593ca8_0_22"/>
              <p:cNvSpPr/>
              <p:nvPr/>
            </p:nvSpPr>
            <p:spPr>
              <a:xfrm>
                <a:off x="7801210"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5989593ca8_0_22"/>
              <p:cNvSpPr/>
              <p:nvPr/>
            </p:nvSpPr>
            <p:spPr>
              <a:xfrm>
                <a:off x="7801210"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5989593ca8_0_22"/>
              <p:cNvSpPr/>
              <p:nvPr/>
            </p:nvSpPr>
            <p:spPr>
              <a:xfrm>
                <a:off x="7801210"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g5989593ca8_0_22"/>
            <p:cNvGrpSpPr/>
            <p:nvPr/>
          </p:nvGrpSpPr>
          <p:grpSpPr>
            <a:xfrm>
              <a:off x="8259418" y="3757688"/>
              <a:ext cx="316800" cy="1384535"/>
              <a:chOff x="8259418" y="3757688"/>
              <a:chExt cx="316800" cy="1384535"/>
            </a:xfrm>
          </p:grpSpPr>
          <p:sp>
            <p:nvSpPr>
              <p:cNvPr id="181" name="Google Shape;181;g5989593ca8_0_22"/>
              <p:cNvSpPr/>
              <p:nvPr/>
            </p:nvSpPr>
            <p:spPr>
              <a:xfrm>
                <a:off x="8259418"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5989593ca8_0_22"/>
              <p:cNvSpPr/>
              <p:nvPr/>
            </p:nvSpPr>
            <p:spPr>
              <a:xfrm>
                <a:off x="8259418"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5989593ca8_0_22"/>
              <p:cNvSpPr/>
              <p:nvPr/>
            </p:nvSpPr>
            <p:spPr>
              <a:xfrm>
                <a:off x="8259418"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5989593ca8_0_22"/>
              <p:cNvSpPr/>
              <p:nvPr/>
            </p:nvSpPr>
            <p:spPr>
              <a:xfrm>
                <a:off x="8259418"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g5989593ca8_0_22"/>
            <p:cNvGrpSpPr/>
            <p:nvPr/>
          </p:nvGrpSpPr>
          <p:grpSpPr>
            <a:xfrm>
              <a:off x="8717625" y="3409675"/>
              <a:ext cx="316800" cy="1732548"/>
              <a:chOff x="8717625" y="3409675"/>
              <a:chExt cx="316800" cy="1732548"/>
            </a:xfrm>
          </p:grpSpPr>
          <p:sp>
            <p:nvSpPr>
              <p:cNvPr id="186" name="Google Shape;186;g5989593ca8_0_22"/>
              <p:cNvSpPr/>
              <p:nvPr/>
            </p:nvSpPr>
            <p:spPr>
              <a:xfrm>
                <a:off x="8717625"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5989593ca8_0_22"/>
              <p:cNvSpPr/>
              <p:nvPr/>
            </p:nvSpPr>
            <p:spPr>
              <a:xfrm>
                <a:off x="8717625"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5989593ca8_0_22"/>
              <p:cNvSpPr/>
              <p:nvPr/>
            </p:nvSpPr>
            <p:spPr>
              <a:xfrm>
                <a:off x="8717625"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5989593ca8_0_22"/>
              <p:cNvSpPr/>
              <p:nvPr/>
            </p:nvSpPr>
            <p:spPr>
              <a:xfrm>
                <a:off x="8717625" y="3409675"/>
                <a:ext cx="316800" cy="1732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5989593ca8_0_22"/>
              <p:cNvSpPr/>
              <p:nvPr/>
            </p:nvSpPr>
            <p:spPr>
              <a:xfrm>
                <a:off x="8717625"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1" name="Google Shape;191;g5989593ca8_0_22"/>
          <p:cNvGrpSpPr/>
          <p:nvPr/>
        </p:nvGrpSpPr>
        <p:grpSpPr>
          <a:xfrm>
            <a:off x="5043503" y="0"/>
            <a:ext cx="3814072" cy="3839101"/>
            <a:chOff x="5043503" y="0"/>
            <a:chExt cx="3814072" cy="3839101"/>
          </a:xfrm>
        </p:grpSpPr>
        <p:sp>
          <p:nvSpPr>
            <p:cNvPr id="192" name="Google Shape;192;g5989593ca8_0_22"/>
            <p:cNvSpPr/>
            <p:nvPr/>
          </p:nvSpPr>
          <p:spPr>
            <a:xfrm>
              <a:off x="8460975" y="1817775"/>
              <a:ext cx="396600" cy="3966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5989593ca8_0_22"/>
            <p:cNvSpPr/>
            <p:nvPr/>
          </p:nvSpPr>
          <p:spPr>
            <a:xfrm rot="-9830444">
              <a:off x="6469759" y="3480728"/>
              <a:ext cx="320148" cy="32014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 name="Google Shape;194;g5989593ca8_0_22"/>
            <p:cNvGrpSpPr/>
            <p:nvPr/>
          </p:nvGrpSpPr>
          <p:grpSpPr>
            <a:xfrm>
              <a:off x="7647812" y="2704283"/>
              <a:ext cx="635219" cy="635219"/>
              <a:chOff x="6725724" y="2701260"/>
              <a:chExt cx="1208101" cy="1208100"/>
            </a:xfrm>
          </p:grpSpPr>
          <p:sp>
            <p:nvSpPr>
              <p:cNvPr id="195" name="Google Shape;195;g5989593ca8_0_22"/>
              <p:cNvSpPr/>
              <p:nvPr/>
            </p:nvSpPr>
            <p:spPr>
              <a:xfrm rot="5400000">
                <a:off x="6725725" y="2701260"/>
                <a:ext cx="1208100" cy="12081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5989593ca8_0_22"/>
              <p:cNvSpPr/>
              <p:nvPr/>
            </p:nvSpPr>
            <p:spPr>
              <a:xfrm rot="5400000">
                <a:off x="6725724" y="2701260"/>
                <a:ext cx="1208100" cy="1208100"/>
              </a:xfrm>
              <a:prstGeom prst="pie">
                <a:avLst>
                  <a:gd fmla="val 8244818" name="adj1"/>
                  <a:gd fmla="val 16246175"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5989593ca8_0_22"/>
              <p:cNvSpPr/>
              <p:nvPr/>
            </p:nvSpPr>
            <p:spPr>
              <a:xfrm rot="5400000">
                <a:off x="6954988" y="2930398"/>
                <a:ext cx="749700" cy="7497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g5989593ca8_0_22"/>
            <p:cNvSpPr/>
            <p:nvPr/>
          </p:nvSpPr>
          <p:spPr>
            <a:xfrm>
              <a:off x="8460975" y="1817775"/>
              <a:ext cx="396600" cy="396600"/>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 name="Google Shape;199;g5989593ca8_0_22"/>
            <p:cNvGrpSpPr/>
            <p:nvPr/>
          </p:nvGrpSpPr>
          <p:grpSpPr>
            <a:xfrm>
              <a:off x="7952722" y="179238"/>
              <a:ext cx="873165" cy="873003"/>
              <a:chOff x="7754428" y="208725"/>
              <a:chExt cx="541800" cy="541800"/>
            </a:xfrm>
          </p:grpSpPr>
          <p:sp>
            <p:nvSpPr>
              <p:cNvPr id="200" name="Google Shape;200;g5989593ca8_0_22"/>
              <p:cNvSpPr/>
              <p:nvPr/>
            </p:nvSpPr>
            <p:spPr>
              <a:xfrm rot="-8647347">
                <a:off x="7831319" y="285616"/>
                <a:ext cx="388018" cy="38801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5989593ca8_0_22"/>
              <p:cNvSpPr/>
              <p:nvPr/>
            </p:nvSpPr>
            <p:spPr>
              <a:xfrm rot="-8647347">
                <a:off x="7831319" y="285616"/>
                <a:ext cx="388018" cy="388018"/>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g5989593ca8_0_22"/>
            <p:cNvSpPr/>
            <p:nvPr/>
          </p:nvSpPr>
          <p:spPr>
            <a:xfrm>
              <a:off x="5399840" y="356365"/>
              <a:ext cx="2577000" cy="25770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5989593ca8_0_22"/>
            <p:cNvSpPr/>
            <p:nvPr/>
          </p:nvSpPr>
          <p:spPr>
            <a:xfrm rot="2043858">
              <a:off x="5503813" y="460310"/>
              <a:ext cx="2369480" cy="236948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5989593ca8_0_22"/>
            <p:cNvSpPr/>
            <p:nvPr/>
          </p:nvSpPr>
          <p:spPr>
            <a:xfrm>
              <a:off x="5399795" y="360281"/>
              <a:ext cx="2577000" cy="2577000"/>
            </a:xfrm>
            <a:prstGeom prst="pie">
              <a:avLst>
                <a:gd fmla="val 8801158"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5989593ca8_0_2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5989593ca8_0_22"/>
            <p:cNvSpPr/>
            <p:nvPr/>
          </p:nvSpPr>
          <p:spPr>
            <a:xfrm>
              <a:off x="5399795" y="356358"/>
              <a:ext cx="2577000" cy="2577000"/>
            </a:xfrm>
            <a:prstGeom prst="pie">
              <a:avLst>
                <a:gd fmla="val 1255410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5989593ca8_0_22"/>
            <p:cNvSpPr/>
            <p:nvPr/>
          </p:nvSpPr>
          <p:spPr>
            <a:xfrm rot="-9830444">
              <a:off x="6469759" y="3480727"/>
              <a:ext cx="320148" cy="320148"/>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g5989593ca8_0_2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09" name="Google Shape;209;g5989593ca8_0_2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210" name="Google Shape;210;g5989593ca8_0_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1" name="Shape 211"/>
        <p:cNvGrpSpPr/>
        <p:nvPr/>
      </p:nvGrpSpPr>
      <p:grpSpPr>
        <a:xfrm>
          <a:off x="0" y="0"/>
          <a:ext cx="0" cy="0"/>
          <a:chOff x="0" y="0"/>
          <a:chExt cx="0" cy="0"/>
        </a:xfrm>
      </p:grpSpPr>
      <p:grpSp>
        <p:nvGrpSpPr>
          <p:cNvPr id="212" name="Google Shape;212;g5989593ca8_0_62"/>
          <p:cNvGrpSpPr/>
          <p:nvPr/>
        </p:nvGrpSpPr>
        <p:grpSpPr>
          <a:xfrm>
            <a:off x="146769" y="3406"/>
            <a:ext cx="1233214" cy="1384535"/>
            <a:chOff x="146769" y="3406"/>
            <a:chExt cx="1233214" cy="1384535"/>
          </a:xfrm>
        </p:grpSpPr>
        <p:grpSp>
          <p:nvGrpSpPr>
            <p:cNvPr id="213" name="Google Shape;213;g5989593ca8_0_62"/>
            <p:cNvGrpSpPr/>
            <p:nvPr/>
          </p:nvGrpSpPr>
          <p:grpSpPr>
            <a:xfrm>
              <a:off x="1063183" y="3406"/>
              <a:ext cx="316800" cy="688513"/>
              <a:chOff x="1063183" y="3406"/>
              <a:chExt cx="316800" cy="688513"/>
            </a:xfrm>
          </p:grpSpPr>
          <p:sp>
            <p:nvSpPr>
              <p:cNvPr id="214" name="Google Shape;214;g5989593ca8_0_62"/>
              <p:cNvSpPr/>
              <p:nvPr/>
            </p:nvSpPr>
            <p:spPr>
              <a:xfrm rot="10800000">
                <a:off x="1063183"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5989593ca8_0_62"/>
              <p:cNvSpPr/>
              <p:nvPr/>
            </p:nvSpPr>
            <p:spPr>
              <a:xfrm rot="10800000">
                <a:off x="1063183"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g5989593ca8_0_62"/>
            <p:cNvGrpSpPr/>
            <p:nvPr/>
          </p:nvGrpSpPr>
          <p:grpSpPr>
            <a:xfrm>
              <a:off x="604976" y="3406"/>
              <a:ext cx="316800" cy="1036524"/>
              <a:chOff x="604976" y="3406"/>
              <a:chExt cx="316800" cy="1036524"/>
            </a:xfrm>
          </p:grpSpPr>
          <p:sp>
            <p:nvSpPr>
              <p:cNvPr id="217" name="Google Shape;217;g5989593ca8_0_62"/>
              <p:cNvSpPr/>
              <p:nvPr/>
            </p:nvSpPr>
            <p:spPr>
              <a:xfrm rot="10800000">
                <a:off x="604976"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5989593ca8_0_62"/>
              <p:cNvSpPr/>
              <p:nvPr/>
            </p:nvSpPr>
            <p:spPr>
              <a:xfrm rot="10800000">
                <a:off x="604976"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5989593ca8_0_62"/>
              <p:cNvSpPr/>
              <p:nvPr/>
            </p:nvSpPr>
            <p:spPr>
              <a:xfrm rot="10800000">
                <a:off x="604976"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g5989593ca8_0_62"/>
            <p:cNvGrpSpPr/>
            <p:nvPr/>
          </p:nvGrpSpPr>
          <p:grpSpPr>
            <a:xfrm>
              <a:off x="146769" y="3406"/>
              <a:ext cx="316800" cy="1384535"/>
              <a:chOff x="146769" y="3406"/>
              <a:chExt cx="316800" cy="1384535"/>
            </a:xfrm>
          </p:grpSpPr>
          <p:sp>
            <p:nvSpPr>
              <p:cNvPr id="221" name="Google Shape;221;g5989593ca8_0_62"/>
              <p:cNvSpPr/>
              <p:nvPr/>
            </p:nvSpPr>
            <p:spPr>
              <a:xfrm rot="10800000">
                <a:off x="146769"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5989593ca8_0_62"/>
              <p:cNvSpPr/>
              <p:nvPr/>
            </p:nvSpPr>
            <p:spPr>
              <a:xfrm rot="10800000">
                <a:off x="146769" y="3441"/>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5989593ca8_0_62"/>
              <p:cNvSpPr/>
              <p:nvPr/>
            </p:nvSpPr>
            <p:spPr>
              <a:xfrm rot="10800000">
                <a:off x="146769"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5989593ca8_0_62"/>
              <p:cNvSpPr/>
              <p:nvPr/>
            </p:nvSpPr>
            <p:spPr>
              <a:xfrm rot="10800000">
                <a:off x="146769"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5" name="Google Shape;225;g5989593ca8_0_62"/>
          <p:cNvGrpSpPr/>
          <p:nvPr/>
        </p:nvGrpSpPr>
        <p:grpSpPr>
          <a:xfrm>
            <a:off x="6775084" y="2904008"/>
            <a:ext cx="2186147" cy="2239500"/>
            <a:chOff x="6775084" y="2904008"/>
            <a:chExt cx="2186147" cy="2239500"/>
          </a:xfrm>
        </p:grpSpPr>
        <p:grpSp>
          <p:nvGrpSpPr>
            <p:cNvPr id="226" name="Google Shape;226;g5989593ca8_0_62"/>
            <p:cNvGrpSpPr/>
            <p:nvPr/>
          </p:nvGrpSpPr>
          <p:grpSpPr>
            <a:xfrm>
              <a:off x="6775084" y="4253708"/>
              <a:ext cx="409500" cy="889800"/>
              <a:chOff x="6775084" y="4253708"/>
              <a:chExt cx="409500" cy="889800"/>
            </a:xfrm>
          </p:grpSpPr>
          <p:sp>
            <p:nvSpPr>
              <p:cNvPr id="227" name="Google Shape;227;g5989593ca8_0_62"/>
              <p:cNvSpPr/>
              <p:nvPr/>
            </p:nvSpPr>
            <p:spPr>
              <a:xfrm>
                <a:off x="6775084"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5989593ca8_0_62"/>
              <p:cNvSpPr/>
              <p:nvPr/>
            </p:nvSpPr>
            <p:spPr>
              <a:xfrm>
                <a:off x="6775084"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g5989593ca8_0_62"/>
            <p:cNvGrpSpPr/>
            <p:nvPr/>
          </p:nvGrpSpPr>
          <p:grpSpPr>
            <a:xfrm>
              <a:off x="7367299" y="3804008"/>
              <a:ext cx="409500" cy="1339500"/>
              <a:chOff x="7367299" y="3804008"/>
              <a:chExt cx="409500" cy="1339500"/>
            </a:xfrm>
          </p:grpSpPr>
          <p:sp>
            <p:nvSpPr>
              <p:cNvPr id="230" name="Google Shape;230;g5989593ca8_0_62"/>
              <p:cNvSpPr/>
              <p:nvPr/>
            </p:nvSpPr>
            <p:spPr>
              <a:xfrm>
                <a:off x="7367299"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5989593ca8_0_62"/>
              <p:cNvSpPr/>
              <p:nvPr/>
            </p:nvSpPr>
            <p:spPr>
              <a:xfrm>
                <a:off x="7367299"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5989593ca8_0_62"/>
              <p:cNvSpPr/>
              <p:nvPr/>
            </p:nvSpPr>
            <p:spPr>
              <a:xfrm>
                <a:off x="7367299"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g5989593ca8_0_62"/>
            <p:cNvGrpSpPr/>
            <p:nvPr/>
          </p:nvGrpSpPr>
          <p:grpSpPr>
            <a:xfrm>
              <a:off x="7959516" y="3354008"/>
              <a:ext cx="409500" cy="1789500"/>
              <a:chOff x="7959516" y="3354008"/>
              <a:chExt cx="409500" cy="1789500"/>
            </a:xfrm>
          </p:grpSpPr>
          <p:sp>
            <p:nvSpPr>
              <p:cNvPr id="234" name="Google Shape;234;g5989593ca8_0_62"/>
              <p:cNvSpPr/>
              <p:nvPr/>
            </p:nvSpPr>
            <p:spPr>
              <a:xfrm>
                <a:off x="7959516"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5989593ca8_0_62"/>
              <p:cNvSpPr/>
              <p:nvPr/>
            </p:nvSpPr>
            <p:spPr>
              <a:xfrm>
                <a:off x="7959516"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5989593ca8_0_62"/>
              <p:cNvSpPr/>
              <p:nvPr/>
            </p:nvSpPr>
            <p:spPr>
              <a:xfrm>
                <a:off x="7959516"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5989593ca8_0_62"/>
              <p:cNvSpPr/>
              <p:nvPr/>
            </p:nvSpPr>
            <p:spPr>
              <a:xfrm>
                <a:off x="7959516"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g5989593ca8_0_62"/>
            <p:cNvGrpSpPr/>
            <p:nvPr/>
          </p:nvGrpSpPr>
          <p:grpSpPr>
            <a:xfrm>
              <a:off x="8551731" y="2904008"/>
              <a:ext cx="409500" cy="2239500"/>
              <a:chOff x="8551731" y="2904008"/>
              <a:chExt cx="409500" cy="2239500"/>
            </a:xfrm>
          </p:grpSpPr>
          <p:sp>
            <p:nvSpPr>
              <p:cNvPr id="239" name="Google Shape;239;g5989593ca8_0_62"/>
              <p:cNvSpPr/>
              <p:nvPr/>
            </p:nvSpPr>
            <p:spPr>
              <a:xfrm>
                <a:off x="8551731"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5989593ca8_0_62"/>
              <p:cNvSpPr/>
              <p:nvPr/>
            </p:nvSpPr>
            <p:spPr>
              <a:xfrm>
                <a:off x="8551731"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5989593ca8_0_62"/>
              <p:cNvSpPr/>
              <p:nvPr/>
            </p:nvSpPr>
            <p:spPr>
              <a:xfrm>
                <a:off x="8551731"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5989593ca8_0_62"/>
              <p:cNvSpPr/>
              <p:nvPr/>
            </p:nvSpPr>
            <p:spPr>
              <a:xfrm>
                <a:off x="8551731" y="2904008"/>
                <a:ext cx="409500" cy="22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5989593ca8_0_62"/>
              <p:cNvSpPr/>
              <p:nvPr/>
            </p:nvSpPr>
            <p:spPr>
              <a:xfrm>
                <a:off x="8551731"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4" name="Google Shape;244;g5989593ca8_0_62"/>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5" name="Google Shape;245;g5989593ca8_0_6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6" name="Shape 246"/>
        <p:cNvGrpSpPr/>
        <p:nvPr/>
      </p:nvGrpSpPr>
      <p:grpSpPr>
        <a:xfrm>
          <a:off x="0" y="0"/>
          <a:ext cx="0" cy="0"/>
          <a:chOff x="0" y="0"/>
          <a:chExt cx="0" cy="0"/>
        </a:xfrm>
      </p:grpSpPr>
      <p:grpSp>
        <p:nvGrpSpPr>
          <p:cNvPr id="247" name="Google Shape;247;g5989593ca8_0_104"/>
          <p:cNvGrpSpPr/>
          <p:nvPr/>
        </p:nvGrpSpPr>
        <p:grpSpPr>
          <a:xfrm>
            <a:off x="625966" y="299376"/>
            <a:ext cx="999312" cy="999312"/>
            <a:chOff x="348199" y="179450"/>
            <a:chExt cx="1116300" cy="1116300"/>
          </a:xfrm>
        </p:grpSpPr>
        <p:sp>
          <p:nvSpPr>
            <p:cNvPr id="248" name="Google Shape;248;g5989593ca8_0_104"/>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5989593ca8_0_104"/>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g5989593ca8_0_10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1" name="Google Shape;251;g5989593ca8_0_104"/>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2" name="Google Shape;252;g5989593ca8_0_104"/>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3" name="Google Shape;253;g5989593ca8_0_10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4" name="Shape 254"/>
        <p:cNvGrpSpPr/>
        <p:nvPr/>
      </p:nvGrpSpPr>
      <p:grpSpPr>
        <a:xfrm>
          <a:off x="0" y="0"/>
          <a:ext cx="0" cy="0"/>
          <a:chOff x="0" y="0"/>
          <a:chExt cx="0" cy="0"/>
        </a:xfrm>
      </p:grpSpPr>
      <p:grpSp>
        <p:nvGrpSpPr>
          <p:cNvPr id="255" name="Google Shape;255;g5989593ca8_0_112"/>
          <p:cNvGrpSpPr/>
          <p:nvPr/>
        </p:nvGrpSpPr>
        <p:grpSpPr>
          <a:xfrm>
            <a:off x="625966" y="299376"/>
            <a:ext cx="999312" cy="999312"/>
            <a:chOff x="348199" y="179450"/>
            <a:chExt cx="1116300" cy="1116300"/>
          </a:xfrm>
        </p:grpSpPr>
        <p:sp>
          <p:nvSpPr>
            <p:cNvPr id="256" name="Google Shape;256;g5989593ca8_0_112"/>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5989593ca8_0_112"/>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 name="Google Shape;258;g5989593ca8_0_1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9" name="Google Shape;259;g5989593ca8_0_1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60" name="Shape 260"/>
        <p:cNvGrpSpPr/>
        <p:nvPr/>
      </p:nvGrpSpPr>
      <p:grpSpPr>
        <a:xfrm>
          <a:off x="0" y="0"/>
          <a:ext cx="0" cy="0"/>
          <a:chOff x="0" y="0"/>
          <a:chExt cx="0" cy="0"/>
        </a:xfrm>
      </p:grpSpPr>
      <p:grpSp>
        <p:nvGrpSpPr>
          <p:cNvPr id="261" name="Google Shape;261;g5989593ca8_0_118"/>
          <p:cNvGrpSpPr/>
          <p:nvPr/>
        </p:nvGrpSpPr>
        <p:grpSpPr>
          <a:xfrm>
            <a:off x="625966" y="299376"/>
            <a:ext cx="999312" cy="999312"/>
            <a:chOff x="348199" y="179450"/>
            <a:chExt cx="1116300" cy="1116300"/>
          </a:xfrm>
        </p:grpSpPr>
        <p:sp>
          <p:nvSpPr>
            <p:cNvPr id="262" name="Google Shape;262;g5989593ca8_0_118"/>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5989593ca8_0_118"/>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g5989593ca8_0_11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5" name="Google Shape;265;g5989593ca8_0_118"/>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66" name="Google Shape;266;g5989593ca8_0_1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67" name="Shape 267"/>
        <p:cNvGrpSpPr/>
        <p:nvPr/>
      </p:nvGrpSpPr>
      <p:grpSpPr>
        <a:xfrm>
          <a:off x="0" y="0"/>
          <a:ext cx="0" cy="0"/>
          <a:chOff x="0" y="0"/>
          <a:chExt cx="0" cy="0"/>
        </a:xfrm>
      </p:grpSpPr>
      <p:grpSp>
        <p:nvGrpSpPr>
          <p:cNvPr id="268" name="Google Shape;268;g5989593ca8_0_125"/>
          <p:cNvGrpSpPr/>
          <p:nvPr/>
        </p:nvGrpSpPr>
        <p:grpSpPr>
          <a:xfrm>
            <a:off x="6866714" y="1256"/>
            <a:ext cx="2267379" cy="2601741"/>
            <a:chOff x="6790514" y="1256"/>
            <a:chExt cx="2267379" cy="2601741"/>
          </a:xfrm>
        </p:grpSpPr>
        <p:grpSp>
          <p:nvGrpSpPr>
            <p:cNvPr id="269" name="Google Shape;269;g5989593ca8_0_125"/>
            <p:cNvGrpSpPr/>
            <p:nvPr/>
          </p:nvGrpSpPr>
          <p:grpSpPr>
            <a:xfrm>
              <a:off x="7067535" y="1256"/>
              <a:ext cx="1990358" cy="1990303"/>
              <a:chOff x="7067535" y="1256"/>
              <a:chExt cx="1990358" cy="1990303"/>
            </a:xfrm>
          </p:grpSpPr>
          <p:sp>
            <p:nvSpPr>
              <p:cNvPr id="270" name="Google Shape;270;g5989593ca8_0_125"/>
              <p:cNvSpPr/>
              <p:nvPr/>
            </p:nvSpPr>
            <p:spPr>
              <a:xfrm rot="-8648551">
                <a:off x="7594313" y="527721"/>
                <a:ext cx="937226" cy="937226"/>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5989593ca8_0_125"/>
              <p:cNvSpPr/>
              <p:nvPr/>
            </p:nvSpPr>
            <p:spPr>
              <a:xfrm rot="-8648551">
                <a:off x="7594313" y="527721"/>
                <a:ext cx="937226" cy="937226"/>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5989593ca8_0_125"/>
              <p:cNvSpPr/>
              <p:nvPr/>
            </p:nvSpPr>
            <p:spPr>
              <a:xfrm rot="-8649154">
                <a:off x="7349891" y="283705"/>
                <a:ext cx="1425647" cy="14254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g5989593ca8_0_125"/>
            <p:cNvGrpSpPr/>
            <p:nvPr/>
          </p:nvGrpSpPr>
          <p:grpSpPr>
            <a:xfrm>
              <a:off x="8207126" y="1807997"/>
              <a:ext cx="795000" cy="795000"/>
              <a:chOff x="8207126" y="1807997"/>
              <a:chExt cx="795000" cy="795000"/>
            </a:xfrm>
          </p:grpSpPr>
          <p:sp>
            <p:nvSpPr>
              <p:cNvPr id="274" name="Google Shape;274;g5989593ca8_0_125"/>
              <p:cNvSpPr/>
              <p:nvPr/>
            </p:nvSpPr>
            <p:spPr>
              <a:xfrm rot="2152054">
                <a:off x="8319942" y="1920813"/>
                <a:ext cx="569367" cy="569367"/>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5989593ca8_0_125"/>
              <p:cNvSpPr/>
              <p:nvPr/>
            </p:nvSpPr>
            <p:spPr>
              <a:xfrm rot="2150259">
                <a:off x="8408218" y="2008610"/>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5989593ca8_0_125"/>
              <p:cNvSpPr/>
              <p:nvPr/>
            </p:nvSpPr>
            <p:spPr>
              <a:xfrm rot="2150259">
                <a:off x="8408218" y="2008610"/>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g5989593ca8_0_125"/>
            <p:cNvGrpSpPr/>
            <p:nvPr/>
          </p:nvGrpSpPr>
          <p:grpSpPr>
            <a:xfrm>
              <a:off x="6790514" y="118857"/>
              <a:ext cx="548700" cy="548700"/>
              <a:chOff x="6790514" y="118857"/>
              <a:chExt cx="548700" cy="548700"/>
            </a:xfrm>
          </p:grpSpPr>
          <p:sp>
            <p:nvSpPr>
              <p:cNvPr id="278" name="Google Shape;278;g5989593ca8_0_125"/>
              <p:cNvSpPr/>
              <p:nvPr/>
            </p:nvSpPr>
            <p:spPr>
              <a:xfrm rot="2150259">
                <a:off x="6868362" y="196705"/>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5989593ca8_0_125"/>
              <p:cNvSpPr/>
              <p:nvPr/>
            </p:nvSpPr>
            <p:spPr>
              <a:xfrm rot="2150259">
                <a:off x="6868362" y="196705"/>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80" name="Google Shape;280;g5989593ca8_0_125"/>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81" name="Google Shape;281;g5989593ca8_0_1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82" name="Shape 282"/>
        <p:cNvGrpSpPr/>
        <p:nvPr/>
      </p:nvGrpSpPr>
      <p:grpSpPr>
        <a:xfrm>
          <a:off x="0" y="0"/>
          <a:ext cx="0" cy="0"/>
          <a:chOff x="0" y="0"/>
          <a:chExt cx="0" cy="0"/>
        </a:xfrm>
      </p:grpSpPr>
      <p:grpSp>
        <p:nvGrpSpPr>
          <p:cNvPr id="283" name="Google Shape;283;g5989593ca8_0_140"/>
          <p:cNvGrpSpPr/>
          <p:nvPr/>
        </p:nvGrpSpPr>
        <p:grpSpPr>
          <a:xfrm>
            <a:off x="625966" y="299376"/>
            <a:ext cx="999312" cy="999312"/>
            <a:chOff x="348199" y="179450"/>
            <a:chExt cx="1116300" cy="1116300"/>
          </a:xfrm>
        </p:grpSpPr>
        <p:sp>
          <p:nvSpPr>
            <p:cNvPr id="284" name="Google Shape;284;g5989593ca8_0_140"/>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5989593ca8_0_140"/>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 name="Google Shape;286;g5989593ca8_0_140"/>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7" name="Google Shape;287;g5989593ca8_0_140"/>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88" name="Google Shape;288;g5989593ca8_0_140"/>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89" name="Google Shape;289;g5989593ca8_0_14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90" name="Shape 290"/>
        <p:cNvGrpSpPr/>
        <p:nvPr/>
      </p:nvGrpSpPr>
      <p:grpSpPr>
        <a:xfrm>
          <a:off x="0" y="0"/>
          <a:ext cx="0" cy="0"/>
          <a:chOff x="0" y="0"/>
          <a:chExt cx="0" cy="0"/>
        </a:xfrm>
      </p:grpSpPr>
      <p:grpSp>
        <p:nvGrpSpPr>
          <p:cNvPr id="291" name="Google Shape;291;g5989593ca8_0_148"/>
          <p:cNvGrpSpPr/>
          <p:nvPr/>
        </p:nvGrpSpPr>
        <p:grpSpPr>
          <a:xfrm>
            <a:off x="713373" y="3847119"/>
            <a:ext cx="825392" cy="825392"/>
            <a:chOff x="348199" y="179450"/>
            <a:chExt cx="1116300" cy="1116300"/>
          </a:xfrm>
        </p:grpSpPr>
        <p:sp>
          <p:nvSpPr>
            <p:cNvPr id="292" name="Google Shape;292;g5989593ca8_0_148"/>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5989593ca8_0_148"/>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 name="Google Shape;294;g5989593ca8_0_148"/>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295" name="Google Shape;295;g5989593ca8_0_14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96" name="Shape 296"/>
        <p:cNvGrpSpPr/>
        <p:nvPr/>
      </p:nvGrpSpPr>
      <p:grpSpPr>
        <a:xfrm>
          <a:off x="0" y="0"/>
          <a:ext cx="0" cy="0"/>
          <a:chOff x="0" y="0"/>
          <a:chExt cx="0" cy="0"/>
        </a:xfrm>
      </p:grpSpPr>
      <p:grpSp>
        <p:nvGrpSpPr>
          <p:cNvPr id="297" name="Google Shape;297;g5989593ca8_0_154"/>
          <p:cNvGrpSpPr/>
          <p:nvPr/>
        </p:nvGrpSpPr>
        <p:grpSpPr>
          <a:xfrm>
            <a:off x="52" y="4099200"/>
            <a:ext cx="9144036" cy="1044300"/>
            <a:chOff x="52" y="4099200"/>
            <a:chExt cx="9144036" cy="1044300"/>
          </a:xfrm>
        </p:grpSpPr>
        <p:grpSp>
          <p:nvGrpSpPr>
            <p:cNvPr id="298" name="Google Shape;298;g5989593ca8_0_154"/>
            <p:cNvGrpSpPr/>
            <p:nvPr/>
          </p:nvGrpSpPr>
          <p:grpSpPr>
            <a:xfrm>
              <a:off x="52" y="4309200"/>
              <a:ext cx="231622" cy="834300"/>
              <a:chOff x="2688737" y="4301380"/>
              <a:chExt cx="231900" cy="834300"/>
            </a:xfrm>
          </p:grpSpPr>
          <p:sp>
            <p:nvSpPr>
              <p:cNvPr id="299" name="Google Shape;299;g5989593ca8_0_15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5989593ca8_0_154"/>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5989593ca8_0_15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5989593ca8_0_15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g5989593ca8_0_154"/>
            <p:cNvGrpSpPr/>
            <p:nvPr/>
          </p:nvGrpSpPr>
          <p:grpSpPr>
            <a:xfrm>
              <a:off x="371406" y="4099200"/>
              <a:ext cx="231622" cy="1044300"/>
              <a:chOff x="2688737" y="4091380"/>
              <a:chExt cx="231900" cy="1044300"/>
            </a:xfrm>
          </p:grpSpPr>
          <p:sp>
            <p:nvSpPr>
              <p:cNvPr id="304" name="Google Shape;304;g5989593ca8_0_15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5989593ca8_0_154"/>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5989593ca8_0_15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5989593ca8_0_154"/>
              <p:cNvSpPr/>
              <p:nvPr/>
            </p:nvSpPr>
            <p:spPr>
              <a:xfrm flipH="1">
                <a:off x="2688737" y="4091380"/>
                <a:ext cx="2319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5989593ca8_0_15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g5989593ca8_0_154"/>
            <p:cNvGrpSpPr/>
            <p:nvPr/>
          </p:nvGrpSpPr>
          <p:grpSpPr>
            <a:xfrm>
              <a:off x="742761" y="4309200"/>
              <a:ext cx="231622" cy="834300"/>
              <a:chOff x="2688737" y="4301380"/>
              <a:chExt cx="231900" cy="834300"/>
            </a:xfrm>
          </p:grpSpPr>
          <p:sp>
            <p:nvSpPr>
              <p:cNvPr id="310" name="Google Shape;310;g5989593ca8_0_15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5989593ca8_0_154"/>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5989593ca8_0_15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5989593ca8_0_15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g5989593ca8_0_154"/>
            <p:cNvGrpSpPr/>
            <p:nvPr/>
          </p:nvGrpSpPr>
          <p:grpSpPr>
            <a:xfrm>
              <a:off x="1114115" y="4518900"/>
              <a:ext cx="231622" cy="624600"/>
              <a:chOff x="2688737" y="4511080"/>
              <a:chExt cx="231900" cy="624600"/>
            </a:xfrm>
          </p:grpSpPr>
          <p:sp>
            <p:nvSpPr>
              <p:cNvPr id="315" name="Google Shape;315;g5989593ca8_0_15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5989593ca8_0_15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5989593ca8_0_15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g5989593ca8_0_154"/>
            <p:cNvGrpSpPr/>
            <p:nvPr/>
          </p:nvGrpSpPr>
          <p:grpSpPr>
            <a:xfrm>
              <a:off x="1856753" y="4099200"/>
              <a:ext cx="231600" cy="1044300"/>
              <a:chOff x="1856753" y="4099200"/>
              <a:chExt cx="231600" cy="1044300"/>
            </a:xfrm>
          </p:grpSpPr>
          <p:sp>
            <p:nvSpPr>
              <p:cNvPr id="319" name="Google Shape;319;g5989593ca8_0_154"/>
              <p:cNvSpPr/>
              <p:nvPr/>
            </p:nvSpPr>
            <p:spPr>
              <a:xfrm flipH="1">
                <a:off x="185675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5989593ca8_0_154"/>
              <p:cNvSpPr/>
              <p:nvPr/>
            </p:nvSpPr>
            <p:spPr>
              <a:xfrm flipH="1">
                <a:off x="185675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5989593ca8_0_154"/>
              <p:cNvSpPr/>
              <p:nvPr/>
            </p:nvSpPr>
            <p:spPr>
              <a:xfrm flipH="1">
                <a:off x="185675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5989593ca8_0_154"/>
              <p:cNvSpPr/>
              <p:nvPr/>
            </p:nvSpPr>
            <p:spPr>
              <a:xfrm flipH="1">
                <a:off x="1856753"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5989593ca8_0_154"/>
              <p:cNvSpPr/>
              <p:nvPr/>
            </p:nvSpPr>
            <p:spPr>
              <a:xfrm flipH="1">
                <a:off x="185675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g5989593ca8_0_154"/>
            <p:cNvGrpSpPr/>
            <p:nvPr/>
          </p:nvGrpSpPr>
          <p:grpSpPr>
            <a:xfrm>
              <a:off x="2228107" y="4309200"/>
              <a:ext cx="231600" cy="834300"/>
              <a:chOff x="2228107" y="4309200"/>
              <a:chExt cx="231600" cy="834300"/>
            </a:xfrm>
          </p:grpSpPr>
          <p:sp>
            <p:nvSpPr>
              <p:cNvPr id="325" name="Google Shape;325;g5989593ca8_0_154"/>
              <p:cNvSpPr/>
              <p:nvPr/>
            </p:nvSpPr>
            <p:spPr>
              <a:xfrm flipH="1">
                <a:off x="222810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5989593ca8_0_154"/>
              <p:cNvSpPr/>
              <p:nvPr/>
            </p:nvSpPr>
            <p:spPr>
              <a:xfrm flipH="1">
                <a:off x="2228107"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5989593ca8_0_154"/>
              <p:cNvSpPr/>
              <p:nvPr/>
            </p:nvSpPr>
            <p:spPr>
              <a:xfrm flipH="1">
                <a:off x="222810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5989593ca8_0_154"/>
              <p:cNvSpPr/>
              <p:nvPr/>
            </p:nvSpPr>
            <p:spPr>
              <a:xfrm flipH="1">
                <a:off x="222810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g5989593ca8_0_154"/>
            <p:cNvGrpSpPr/>
            <p:nvPr/>
          </p:nvGrpSpPr>
          <p:grpSpPr>
            <a:xfrm>
              <a:off x="2599462" y="4518900"/>
              <a:ext cx="231600" cy="624600"/>
              <a:chOff x="2599462" y="4518900"/>
              <a:chExt cx="231600" cy="624600"/>
            </a:xfrm>
          </p:grpSpPr>
          <p:sp>
            <p:nvSpPr>
              <p:cNvPr id="330" name="Google Shape;330;g5989593ca8_0_154"/>
              <p:cNvSpPr/>
              <p:nvPr/>
            </p:nvSpPr>
            <p:spPr>
              <a:xfrm flipH="1">
                <a:off x="259946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5989593ca8_0_154"/>
              <p:cNvSpPr/>
              <p:nvPr/>
            </p:nvSpPr>
            <p:spPr>
              <a:xfrm flipH="1">
                <a:off x="259946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5989593ca8_0_154"/>
              <p:cNvSpPr/>
              <p:nvPr/>
            </p:nvSpPr>
            <p:spPr>
              <a:xfrm flipH="1">
                <a:off x="259946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g5989593ca8_0_154"/>
            <p:cNvGrpSpPr/>
            <p:nvPr/>
          </p:nvGrpSpPr>
          <p:grpSpPr>
            <a:xfrm>
              <a:off x="3342171" y="4099200"/>
              <a:ext cx="231600" cy="1044300"/>
              <a:chOff x="3342171" y="4099200"/>
              <a:chExt cx="231600" cy="1044300"/>
            </a:xfrm>
          </p:grpSpPr>
          <p:sp>
            <p:nvSpPr>
              <p:cNvPr id="334" name="Google Shape;334;g5989593ca8_0_154"/>
              <p:cNvSpPr/>
              <p:nvPr/>
            </p:nvSpPr>
            <p:spPr>
              <a:xfrm flipH="1">
                <a:off x="334217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5989593ca8_0_154"/>
              <p:cNvSpPr/>
              <p:nvPr/>
            </p:nvSpPr>
            <p:spPr>
              <a:xfrm flipH="1">
                <a:off x="334217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5989593ca8_0_154"/>
              <p:cNvSpPr/>
              <p:nvPr/>
            </p:nvSpPr>
            <p:spPr>
              <a:xfrm flipH="1">
                <a:off x="334217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5989593ca8_0_154"/>
              <p:cNvSpPr/>
              <p:nvPr/>
            </p:nvSpPr>
            <p:spPr>
              <a:xfrm flipH="1">
                <a:off x="3342171"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5989593ca8_0_154"/>
              <p:cNvSpPr/>
              <p:nvPr/>
            </p:nvSpPr>
            <p:spPr>
              <a:xfrm flipH="1">
                <a:off x="334217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 name="Google Shape;339;g5989593ca8_0_154"/>
            <p:cNvGrpSpPr/>
            <p:nvPr/>
          </p:nvGrpSpPr>
          <p:grpSpPr>
            <a:xfrm>
              <a:off x="3713525" y="4309200"/>
              <a:ext cx="231600" cy="834300"/>
              <a:chOff x="3713525" y="4309200"/>
              <a:chExt cx="231600" cy="834300"/>
            </a:xfrm>
          </p:grpSpPr>
          <p:sp>
            <p:nvSpPr>
              <p:cNvPr id="340" name="Google Shape;340;g5989593ca8_0_154"/>
              <p:cNvSpPr/>
              <p:nvPr/>
            </p:nvSpPr>
            <p:spPr>
              <a:xfrm flipH="1">
                <a:off x="371352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5989593ca8_0_154"/>
              <p:cNvSpPr/>
              <p:nvPr/>
            </p:nvSpPr>
            <p:spPr>
              <a:xfrm flipH="1">
                <a:off x="3713525"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5989593ca8_0_154"/>
              <p:cNvSpPr/>
              <p:nvPr/>
            </p:nvSpPr>
            <p:spPr>
              <a:xfrm flipH="1">
                <a:off x="371352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5989593ca8_0_154"/>
              <p:cNvSpPr/>
              <p:nvPr/>
            </p:nvSpPr>
            <p:spPr>
              <a:xfrm flipH="1">
                <a:off x="371352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g5989593ca8_0_154"/>
            <p:cNvGrpSpPr/>
            <p:nvPr/>
          </p:nvGrpSpPr>
          <p:grpSpPr>
            <a:xfrm>
              <a:off x="1485398" y="4309200"/>
              <a:ext cx="231600" cy="834300"/>
              <a:chOff x="1485398" y="4309200"/>
              <a:chExt cx="231600" cy="834300"/>
            </a:xfrm>
          </p:grpSpPr>
          <p:sp>
            <p:nvSpPr>
              <p:cNvPr id="345" name="Google Shape;345;g5989593ca8_0_154"/>
              <p:cNvSpPr/>
              <p:nvPr/>
            </p:nvSpPr>
            <p:spPr>
              <a:xfrm flipH="1">
                <a:off x="148539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5989593ca8_0_154"/>
              <p:cNvSpPr/>
              <p:nvPr/>
            </p:nvSpPr>
            <p:spPr>
              <a:xfrm flipH="1">
                <a:off x="148539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5989593ca8_0_154"/>
              <p:cNvSpPr/>
              <p:nvPr/>
            </p:nvSpPr>
            <p:spPr>
              <a:xfrm flipH="1">
                <a:off x="148539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5989593ca8_0_154"/>
              <p:cNvSpPr/>
              <p:nvPr/>
            </p:nvSpPr>
            <p:spPr>
              <a:xfrm flipH="1">
                <a:off x="148539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g5989593ca8_0_154"/>
            <p:cNvGrpSpPr/>
            <p:nvPr/>
          </p:nvGrpSpPr>
          <p:grpSpPr>
            <a:xfrm>
              <a:off x="4084879" y="4518900"/>
              <a:ext cx="231600" cy="624600"/>
              <a:chOff x="4084879" y="4518900"/>
              <a:chExt cx="231600" cy="624600"/>
            </a:xfrm>
          </p:grpSpPr>
          <p:sp>
            <p:nvSpPr>
              <p:cNvPr id="350" name="Google Shape;350;g5989593ca8_0_154"/>
              <p:cNvSpPr/>
              <p:nvPr/>
            </p:nvSpPr>
            <p:spPr>
              <a:xfrm flipH="1">
                <a:off x="40848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5989593ca8_0_154"/>
              <p:cNvSpPr/>
              <p:nvPr/>
            </p:nvSpPr>
            <p:spPr>
              <a:xfrm flipH="1">
                <a:off x="40848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5989593ca8_0_154"/>
              <p:cNvSpPr/>
              <p:nvPr/>
            </p:nvSpPr>
            <p:spPr>
              <a:xfrm flipH="1">
                <a:off x="40848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g5989593ca8_0_154"/>
            <p:cNvGrpSpPr/>
            <p:nvPr/>
          </p:nvGrpSpPr>
          <p:grpSpPr>
            <a:xfrm>
              <a:off x="2970816" y="4309200"/>
              <a:ext cx="231600" cy="834300"/>
              <a:chOff x="2970816" y="4309200"/>
              <a:chExt cx="231600" cy="834300"/>
            </a:xfrm>
          </p:grpSpPr>
          <p:sp>
            <p:nvSpPr>
              <p:cNvPr id="354" name="Google Shape;354;g5989593ca8_0_154"/>
              <p:cNvSpPr/>
              <p:nvPr/>
            </p:nvSpPr>
            <p:spPr>
              <a:xfrm flipH="1">
                <a:off x="297081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5989593ca8_0_154"/>
              <p:cNvSpPr/>
              <p:nvPr/>
            </p:nvSpPr>
            <p:spPr>
              <a:xfrm flipH="1">
                <a:off x="297081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5989593ca8_0_154"/>
              <p:cNvSpPr/>
              <p:nvPr/>
            </p:nvSpPr>
            <p:spPr>
              <a:xfrm flipH="1">
                <a:off x="297081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5989593ca8_0_154"/>
              <p:cNvSpPr/>
              <p:nvPr/>
            </p:nvSpPr>
            <p:spPr>
              <a:xfrm flipH="1">
                <a:off x="297081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g5989593ca8_0_154"/>
            <p:cNvGrpSpPr/>
            <p:nvPr/>
          </p:nvGrpSpPr>
          <p:grpSpPr>
            <a:xfrm>
              <a:off x="4456234" y="4309200"/>
              <a:ext cx="231600" cy="834300"/>
              <a:chOff x="4456234" y="4309200"/>
              <a:chExt cx="231600" cy="834300"/>
            </a:xfrm>
          </p:grpSpPr>
          <p:sp>
            <p:nvSpPr>
              <p:cNvPr id="359" name="Google Shape;359;g5989593ca8_0_154"/>
              <p:cNvSpPr/>
              <p:nvPr/>
            </p:nvSpPr>
            <p:spPr>
              <a:xfrm flipH="1">
                <a:off x="445623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5989593ca8_0_154"/>
              <p:cNvSpPr/>
              <p:nvPr/>
            </p:nvSpPr>
            <p:spPr>
              <a:xfrm flipH="1">
                <a:off x="445623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5989593ca8_0_154"/>
              <p:cNvSpPr/>
              <p:nvPr/>
            </p:nvSpPr>
            <p:spPr>
              <a:xfrm flipH="1">
                <a:off x="445623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5989593ca8_0_154"/>
              <p:cNvSpPr/>
              <p:nvPr/>
            </p:nvSpPr>
            <p:spPr>
              <a:xfrm flipH="1">
                <a:off x="445623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g5989593ca8_0_154"/>
            <p:cNvGrpSpPr/>
            <p:nvPr/>
          </p:nvGrpSpPr>
          <p:grpSpPr>
            <a:xfrm>
              <a:off x="4827588" y="4099200"/>
              <a:ext cx="231600" cy="1044300"/>
              <a:chOff x="4827588" y="4099200"/>
              <a:chExt cx="231600" cy="1044300"/>
            </a:xfrm>
          </p:grpSpPr>
          <p:sp>
            <p:nvSpPr>
              <p:cNvPr id="364" name="Google Shape;364;g5989593ca8_0_154"/>
              <p:cNvSpPr/>
              <p:nvPr/>
            </p:nvSpPr>
            <p:spPr>
              <a:xfrm flipH="1">
                <a:off x="48275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5989593ca8_0_154"/>
              <p:cNvSpPr/>
              <p:nvPr/>
            </p:nvSpPr>
            <p:spPr>
              <a:xfrm flipH="1">
                <a:off x="48275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5989593ca8_0_154"/>
              <p:cNvSpPr/>
              <p:nvPr/>
            </p:nvSpPr>
            <p:spPr>
              <a:xfrm flipH="1">
                <a:off x="48275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5989593ca8_0_154"/>
              <p:cNvSpPr/>
              <p:nvPr/>
            </p:nvSpPr>
            <p:spPr>
              <a:xfrm flipH="1">
                <a:off x="4827588"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5989593ca8_0_154"/>
              <p:cNvSpPr/>
              <p:nvPr/>
            </p:nvSpPr>
            <p:spPr>
              <a:xfrm flipH="1">
                <a:off x="48275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 name="Google Shape;369;g5989593ca8_0_154"/>
            <p:cNvGrpSpPr/>
            <p:nvPr/>
          </p:nvGrpSpPr>
          <p:grpSpPr>
            <a:xfrm>
              <a:off x="5198943" y="4309200"/>
              <a:ext cx="231600" cy="834300"/>
              <a:chOff x="5198943" y="4309200"/>
              <a:chExt cx="231600" cy="834300"/>
            </a:xfrm>
          </p:grpSpPr>
          <p:sp>
            <p:nvSpPr>
              <p:cNvPr id="370" name="Google Shape;370;g5989593ca8_0_154"/>
              <p:cNvSpPr/>
              <p:nvPr/>
            </p:nvSpPr>
            <p:spPr>
              <a:xfrm flipH="1">
                <a:off x="519894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5989593ca8_0_154"/>
              <p:cNvSpPr/>
              <p:nvPr/>
            </p:nvSpPr>
            <p:spPr>
              <a:xfrm flipH="1">
                <a:off x="519894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5989593ca8_0_154"/>
              <p:cNvSpPr/>
              <p:nvPr/>
            </p:nvSpPr>
            <p:spPr>
              <a:xfrm flipH="1">
                <a:off x="519894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5989593ca8_0_154"/>
              <p:cNvSpPr/>
              <p:nvPr/>
            </p:nvSpPr>
            <p:spPr>
              <a:xfrm flipH="1">
                <a:off x="519894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g5989593ca8_0_154"/>
            <p:cNvGrpSpPr/>
            <p:nvPr/>
          </p:nvGrpSpPr>
          <p:grpSpPr>
            <a:xfrm>
              <a:off x="5570297" y="4518900"/>
              <a:ext cx="231600" cy="624600"/>
              <a:chOff x="5570297" y="4518900"/>
              <a:chExt cx="231600" cy="624600"/>
            </a:xfrm>
          </p:grpSpPr>
          <p:sp>
            <p:nvSpPr>
              <p:cNvPr id="375" name="Google Shape;375;g5989593ca8_0_154"/>
              <p:cNvSpPr/>
              <p:nvPr/>
            </p:nvSpPr>
            <p:spPr>
              <a:xfrm flipH="1">
                <a:off x="557029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5989593ca8_0_154"/>
              <p:cNvSpPr/>
              <p:nvPr/>
            </p:nvSpPr>
            <p:spPr>
              <a:xfrm flipH="1">
                <a:off x="557029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5989593ca8_0_154"/>
              <p:cNvSpPr/>
              <p:nvPr/>
            </p:nvSpPr>
            <p:spPr>
              <a:xfrm flipH="1">
                <a:off x="557029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g5989593ca8_0_154"/>
            <p:cNvGrpSpPr/>
            <p:nvPr/>
          </p:nvGrpSpPr>
          <p:grpSpPr>
            <a:xfrm>
              <a:off x="5941652" y="4309200"/>
              <a:ext cx="231600" cy="834300"/>
              <a:chOff x="5941652" y="4309200"/>
              <a:chExt cx="231600" cy="834300"/>
            </a:xfrm>
          </p:grpSpPr>
          <p:sp>
            <p:nvSpPr>
              <p:cNvPr id="379" name="Google Shape;379;g5989593ca8_0_154"/>
              <p:cNvSpPr/>
              <p:nvPr/>
            </p:nvSpPr>
            <p:spPr>
              <a:xfrm flipH="1">
                <a:off x="594165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5989593ca8_0_154"/>
              <p:cNvSpPr/>
              <p:nvPr/>
            </p:nvSpPr>
            <p:spPr>
              <a:xfrm flipH="1">
                <a:off x="5941652"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5989593ca8_0_154"/>
              <p:cNvSpPr/>
              <p:nvPr/>
            </p:nvSpPr>
            <p:spPr>
              <a:xfrm flipH="1">
                <a:off x="594165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5989593ca8_0_154"/>
              <p:cNvSpPr/>
              <p:nvPr/>
            </p:nvSpPr>
            <p:spPr>
              <a:xfrm flipH="1">
                <a:off x="594165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g5989593ca8_0_154"/>
            <p:cNvGrpSpPr/>
            <p:nvPr/>
          </p:nvGrpSpPr>
          <p:grpSpPr>
            <a:xfrm>
              <a:off x="6313006" y="4099200"/>
              <a:ext cx="231600" cy="1044300"/>
              <a:chOff x="6313006" y="4099200"/>
              <a:chExt cx="231600" cy="1044300"/>
            </a:xfrm>
          </p:grpSpPr>
          <p:sp>
            <p:nvSpPr>
              <p:cNvPr id="384" name="Google Shape;384;g5989593ca8_0_154"/>
              <p:cNvSpPr/>
              <p:nvPr/>
            </p:nvSpPr>
            <p:spPr>
              <a:xfrm flipH="1">
                <a:off x="631300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5989593ca8_0_154"/>
              <p:cNvSpPr/>
              <p:nvPr/>
            </p:nvSpPr>
            <p:spPr>
              <a:xfrm flipH="1">
                <a:off x="631300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5989593ca8_0_154"/>
              <p:cNvSpPr/>
              <p:nvPr/>
            </p:nvSpPr>
            <p:spPr>
              <a:xfrm flipH="1">
                <a:off x="631300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5989593ca8_0_154"/>
              <p:cNvSpPr/>
              <p:nvPr/>
            </p:nvSpPr>
            <p:spPr>
              <a:xfrm flipH="1">
                <a:off x="6313006"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5989593ca8_0_154"/>
              <p:cNvSpPr/>
              <p:nvPr/>
            </p:nvSpPr>
            <p:spPr>
              <a:xfrm flipH="1">
                <a:off x="631300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g5989593ca8_0_154"/>
            <p:cNvGrpSpPr/>
            <p:nvPr/>
          </p:nvGrpSpPr>
          <p:grpSpPr>
            <a:xfrm>
              <a:off x="6684361" y="4309200"/>
              <a:ext cx="231600" cy="834300"/>
              <a:chOff x="6684361" y="4309200"/>
              <a:chExt cx="231600" cy="834300"/>
            </a:xfrm>
          </p:grpSpPr>
          <p:sp>
            <p:nvSpPr>
              <p:cNvPr id="390" name="Google Shape;390;g5989593ca8_0_154"/>
              <p:cNvSpPr/>
              <p:nvPr/>
            </p:nvSpPr>
            <p:spPr>
              <a:xfrm flipH="1">
                <a:off x="668436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5989593ca8_0_154"/>
              <p:cNvSpPr/>
              <p:nvPr/>
            </p:nvSpPr>
            <p:spPr>
              <a:xfrm flipH="1">
                <a:off x="668436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5989593ca8_0_154"/>
              <p:cNvSpPr/>
              <p:nvPr/>
            </p:nvSpPr>
            <p:spPr>
              <a:xfrm flipH="1">
                <a:off x="668436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5989593ca8_0_154"/>
              <p:cNvSpPr/>
              <p:nvPr/>
            </p:nvSpPr>
            <p:spPr>
              <a:xfrm flipH="1">
                <a:off x="668436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g5989593ca8_0_154"/>
            <p:cNvGrpSpPr/>
            <p:nvPr/>
          </p:nvGrpSpPr>
          <p:grpSpPr>
            <a:xfrm>
              <a:off x="7055715" y="4518900"/>
              <a:ext cx="231600" cy="624600"/>
              <a:chOff x="7055715" y="4518900"/>
              <a:chExt cx="231600" cy="624600"/>
            </a:xfrm>
          </p:grpSpPr>
          <p:sp>
            <p:nvSpPr>
              <p:cNvPr id="395" name="Google Shape;395;g5989593ca8_0_154"/>
              <p:cNvSpPr/>
              <p:nvPr/>
            </p:nvSpPr>
            <p:spPr>
              <a:xfrm flipH="1">
                <a:off x="705571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5989593ca8_0_154"/>
              <p:cNvSpPr/>
              <p:nvPr/>
            </p:nvSpPr>
            <p:spPr>
              <a:xfrm flipH="1">
                <a:off x="705571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5989593ca8_0_154"/>
              <p:cNvSpPr/>
              <p:nvPr/>
            </p:nvSpPr>
            <p:spPr>
              <a:xfrm flipH="1">
                <a:off x="705571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8" name="Google Shape;398;g5989593ca8_0_154"/>
            <p:cNvGrpSpPr/>
            <p:nvPr/>
          </p:nvGrpSpPr>
          <p:grpSpPr>
            <a:xfrm>
              <a:off x="7798424" y="4099200"/>
              <a:ext cx="231600" cy="1044300"/>
              <a:chOff x="7798424" y="4099200"/>
              <a:chExt cx="231600" cy="1044300"/>
            </a:xfrm>
          </p:grpSpPr>
          <p:sp>
            <p:nvSpPr>
              <p:cNvPr id="399" name="Google Shape;399;g5989593ca8_0_154"/>
              <p:cNvSpPr/>
              <p:nvPr/>
            </p:nvSpPr>
            <p:spPr>
              <a:xfrm flipH="1">
                <a:off x="779842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5989593ca8_0_154"/>
              <p:cNvSpPr/>
              <p:nvPr/>
            </p:nvSpPr>
            <p:spPr>
              <a:xfrm flipH="1">
                <a:off x="779842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5989593ca8_0_154"/>
              <p:cNvSpPr/>
              <p:nvPr/>
            </p:nvSpPr>
            <p:spPr>
              <a:xfrm flipH="1">
                <a:off x="779842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5989593ca8_0_154"/>
              <p:cNvSpPr/>
              <p:nvPr/>
            </p:nvSpPr>
            <p:spPr>
              <a:xfrm flipH="1">
                <a:off x="7798424"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5989593ca8_0_154"/>
              <p:cNvSpPr/>
              <p:nvPr/>
            </p:nvSpPr>
            <p:spPr>
              <a:xfrm flipH="1">
                <a:off x="779842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g5989593ca8_0_154"/>
            <p:cNvGrpSpPr/>
            <p:nvPr/>
          </p:nvGrpSpPr>
          <p:grpSpPr>
            <a:xfrm>
              <a:off x="8169779" y="4309200"/>
              <a:ext cx="231600" cy="834300"/>
              <a:chOff x="8169779" y="4309200"/>
              <a:chExt cx="231600" cy="834300"/>
            </a:xfrm>
          </p:grpSpPr>
          <p:sp>
            <p:nvSpPr>
              <p:cNvPr id="405" name="Google Shape;405;g5989593ca8_0_154"/>
              <p:cNvSpPr/>
              <p:nvPr/>
            </p:nvSpPr>
            <p:spPr>
              <a:xfrm flipH="1">
                <a:off x="81697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5989593ca8_0_154"/>
              <p:cNvSpPr/>
              <p:nvPr/>
            </p:nvSpPr>
            <p:spPr>
              <a:xfrm flipH="1">
                <a:off x="8169779"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5989593ca8_0_154"/>
              <p:cNvSpPr/>
              <p:nvPr/>
            </p:nvSpPr>
            <p:spPr>
              <a:xfrm flipH="1">
                <a:off x="81697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5989593ca8_0_154"/>
              <p:cNvSpPr/>
              <p:nvPr/>
            </p:nvSpPr>
            <p:spPr>
              <a:xfrm flipH="1">
                <a:off x="81697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g5989593ca8_0_154"/>
            <p:cNvGrpSpPr/>
            <p:nvPr/>
          </p:nvGrpSpPr>
          <p:grpSpPr>
            <a:xfrm>
              <a:off x="7427070" y="4309200"/>
              <a:ext cx="231600" cy="834300"/>
              <a:chOff x="7427070" y="4309200"/>
              <a:chExt cx="231600" cy="834300"/>
            </a:xfrm>
          </p:grpSpPr>
          <p:sp>
            <p:nvSpPr>
              <p:cNvPr id="410" name="Google Shape;410;g5989593ca8_0_154"/>
              <p:cNvSpPr/>
              <p:nvPr/>
            </p:nvSpPr>
            <p:spPr>
              <a:xfrm flipH="1">
                <a:off x="7427070"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5989593ca8_0_154"/>
              <p:cNvSpPr/>
              <p:nvPr/>
            </p:nvSpPr>
            <p:spPr>
              <a:xfrm flipH="1">
                <a:off x="7427070"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5989593ca8_0_154"/>
              <p:cNvSpPr/>
              <p:nvPr/>
            </p:nvSpPr>
            <p:spPr>
              <a:xfrm flipH="1">
                <a:off x="7427070"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5989593ca8_0_154"/>
              <p:cNvSpPr/>
              <p:nvPr/>
            </p:nvSpPr>
            <p:spPr>
              <a:xfrm flipH="1">
                <a:off x="7427070"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g5989593ca8_0_154"/>
            <p:cNvGrpSpPr/>
            <p:nvPr/>
          </p:nvGrpSpPr>
          <p:grpSpPr>
            <a:xfrm>
              <a:off x="8541133" y="4518900"/>
              <a:ext cx="231600" cy="624600"/>
              <a:chOff x="8541133" y="4518900"/>
              <a:chExt cx="231600" cy="624600"/>
            </a:xfrm>
          </p:grpSpPr>
          <p:sp>
            <p:nvSpPr>
              <p:cNvPr id="415" name="Google Shape;415;g5989593ca8_0_154"/>
              <p:cNvSpPr/>
              <p:nvPr/>
            </p:nvSpPr>
            <p:spPr>
              <a:xfrm flipH="1">
                <a:off x="854113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5989593ca8_0_154"/>
              <p:cNvSpPr/>
              <p:nvPr/>
            </p:nvSpPr>
            <p:spPr>
              <a:xfrm flipH="1">
                <a:off x="854113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5989593ca8_0_154"/>
              <p:cNvSpPr/>
              <p:nvPr/>
            </p:nvSpPr>
            <p:spPr>
              <a:xfrm flipH="1">
                <a:off x="854113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g5989593ca8_0_154"/>
            <p:cNvGrpSpPr/>
            <p:nvPr/>
          </p:nvGrpSpPr>
          <p:grpSpPr>
            <a:xfrm>
              <a:off x="8912488" y="4309200"/>
              <a:ext cx="231600" cy="834300"/>
              <a:chOff x="8912488" y="4309200"/>
              <a:chExt cx="231600" cy="834300"/>
            </a:xfrm>
          </p:grpSpPr>
          <p:sp>
            <p:nvSpPr>
              <p:cNvPr id="419" name="Google Shape;419;g5989593ca8_0_154"/>
              <p:cNvSpPr/>
              <p:nvPr/>
            </p:nvSpPr>
            <p:spPr>
              <a:xfrm flipH="1">
                <a:off x="89124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5989593ca8_0_154"/>
              <p:cNvSpPr/>
              <p:nvPr/>
            </p:nvSpPr>
            <p:spPr>
              <a:xfrm flipH="1">
                <a:off x="89124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5989593ca8_0_154"/>
              <p:cNvSpPr/>
              <p:nvPr/>
            </p:nvSpPr>
            <p:spPr>
              <a:xfrm flipH="1">
                <a:off x="89124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5989593ca8_0_154"/>
              <p:cNvSpPr/>
              <p:nvPr/>
            </p:nvSpPr>
            <p:spPr>
              <a:xfrm flipH="1">
                <a:off x="89124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3" name="Google Shape;423;g5989593ca8_0_154"/>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424" name="Google Shape;424;g5989593ca8_0_15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425" name="Google Shape;425;g5989593ca8_0_15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2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Twentieth Century"/>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6" name="Google Shape;26;p2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7" name="Google Shape;27;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6" name="Shape 426"/>
        <p:cNvGrpSpPr/>
        <p:nvPr/>
      </p:nvGrpSpPr>
      <p:grpSpPr>
        <a:xfrm>
          <a:off x="0" y="0"/>
          <a:ext cx="0" cy="0"/>
          <a:chOff x="0" y="0"/>
          <a:chExt cx="0" cy="0"/>
        </a:xfrm>
      </p:grpSpPr>
      <p:sp>
        <p:nvSpPr>
          <p:cNvPr id="427" name="Google Shape;427;g5989593ca8_0_28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pic>
        <p:nvPicPr>
          <p:cNvPr descr="Droplets-HD-Content-R1d.png" id="29" name="Google Shape;29;p2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7"/>
          <p:cNvSpPr txBox="1"/>
          <p:nvPr>
            <p:ph type="title"/>
          </p:nvPr>
        </p:nvSpPr>
        <p:spPr>
          <a:xfrm>
            <a:off x="685332" y="463888"/>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 type="body"/>
          </p:nvPr>
        </p:nvSpPr>
        <p:spPr>
          <a:xfrm>
            <a:off x="685330" y="1775320"/>
            <a:ext cx="7772870" cy="25680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32" name="Google Shape;32;p27"/>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7"/>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pic>
        <p:nvPicPr>
          <p:cNvPr descr="Droplets-HD-Content-R1d.png" id="36" name="Google Shape;36;p2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7" name="Google Shape;37;p28"/>
          <p:cNvSpPr txBox="1"/>
          <p:nvPr>
            <p:ph type="title"/>
          </p:nvPr>
        </p:nvSpPr>
        <p:spPr>
          <a:xfrm>
            <a:off x="685331" y="621423"/>
            <a:ext cx="7763814" cy="205261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000"/>
              <a:buFont typeface="Twentieth Century"/>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 type="body"/>
          </p:nvPr>
        </p:nvSpPr>
        <p:spPr>
          <a:xfrm>
            <a:off x="685331" y="2743093"/>
            <a:ext cx="7763814" cy="10261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500"/>
              <a:buNone/>
              <a:defRPr sz="1500">
                <a:solidFill>
                  <a:srgbClr val="7F7F7F"/>
                </a:solidFill>
              </a:defRPr>
            </a:lvl1pPr>
            <a:lvl2pPr indent="-228600" lvl="1" marL="914400" algn="l">
              <a:lnSpc>
                <a:spcPct val="120000"/>
              </a:lnSpc>
              <a:spcBef>
                <a:spcPts val="375"/>
              </a:spcBef>
              <a:spcAft>
                <a:spcPts val="0"/>
              </a:spcAft>
              <a:buSzPts val="1500"/>
              <a:buNone/>
              <a:defRPr sz="1500">
                <a:solidFill>
                  <a:srgbClr val="888888"/>
                </a:solidFill>
              </a:defRPr>
            </a:lvl2pPr>
            <a:lvl3pPr indent="-228600" lvl="2" marL="1371600" algn="l">
              <a:lnSpc>
                <a:spcPct val="120000"/>
              </a:lnSpc>
              <a:spcBef>
                <a:spcPts val="375"/>
              </a:spcBef>
              <a:spcAft>
                <a:spcPts val="0"/>
              </a:spcAft>
              <a:buSzPts val="1350"/>
              <a:buNone/>
              <a:defRPr sz="1350">
                <a:solidFill>
                  <a:srgbClr val="888888"/>
                </a:solidFill>
              </a:defRPr>
            </a:lvl3pPr>
            <a:lvl4pPr indent="-228600" lvl="3" marL="1828800" algn="l">
              <a:lnSpc>
                <a:spcPct val="120000"/>
              </a:lnSpc>
              <a:spcBef>
                <a:spcPts val="375"/>
              </a:spcBef>
              <a:spcAft>
                <a:spcPts val="0"/>
              </a:spcAft>
              <a:buSzPts val="1200"/>
              <a:buNone/>
              <a:defRPr sz="1200">
                <a:solidFill>
                  <a:srgbClr val="888888"/>
                </a:solidFill>
              </a:defRPr>
            </a:lvl4pPr>
            <a:lvl5pPr indent="-228600" lvl="4" marL="2286000" algn="l">
              <a:lnSpc>
                <a:spcPct val="120000"/>
              </a:lnSpc>
              <a:spcBef>
                <a:spcPts val="375"/>
              </a:spcBef>
              <a:spcAft>
                <a:spcPts val="0"/>
              </a:spcAft>
              <a:buSzPts val="1200"/>
              <a:buNone/>
              <a:defRPr sz="1200">
                <a:solidFill>
                  <a:srgbClr val="888888"/>
                </a:solidFill>
              </a:defRPr>
            </a:lvl5pPr>
            <a:lvl6pPr indent="-228600" lvl="5" marL="2743200" algn="l">
              <a:lnSpc>
                <a:spcPct val="120000"/>
              </a:lnSpc>
              <a:spcBef>
                <a:spcPts val="375"/>
              </a:spcBef>
              <a:spcAft>
                <a:spcPts val="0"/>
              </a:spcAft>
              <a:buSzPts val="1200"/>
              <a:buNone/>
              <a:defRPr sz="1200">
                <a:solidFill>
                  <a:srgbClr val="888888"/>
                </a:solidFill>
              </a:defRPr>
            </a:lvl6pPr>
            <a:lvl7pPr indent="-228600" lvl="6" marL="3200400" algn="l">
              <a:lnSpc>
                <a:spcPct val="120000"/>
              </a:lnSpc>
              <a:spcBef>
                <a:spcPts val="375"/>
              </a:spcBef>
              <a:spcAft>
                <a:spcPts val="0"/>
              </a:spcAft>
              <a:buSzPts val="1200"/>
              <a:buNone/>
              <a:defRPr sz="1200">
                <a:solidFill>
                  <a:srgbClr val="888888"/>
                </a:solidFill>
              </a:defRPr>
            </a:lvl7pPr>
            <a:lvl8pPr indent="-228600" lvl="7" marL="3657600" algn="l">
              <a:lnSpc>
                <a:spcPct val="120000"/>
              </a:lnSpc>
              <a:spcBef>
                <a:spcPts val="375"/>
              </a:spcBef>
              <a:spcAft>
                <a:spcPts val="0"/>
              </a:spcAft>
              <a:buSzPts val="1200"/>
              <a:buNone/>
              <a:defRPr sz="1200">
                <a:solidFill>
                  <a:srgbClr val="888888"/>
                </a:solidFill>
              </a:defRPr>
            </a:lvl8pPr>
            <a:lvl9pPr indent="-228600" lvl="8" marL="4114800" algn="l">
              <a:lnSpc>
                <a:spcPct val="120000"/>
              </a:lnSpc>
              <a:spcBef>
                <a:spcPts val="375"/>
              </a:spcBef>
              <a:spcAft>
                <a:spcPts val="0"/>
              </a:spcAft>
              <a:buSzPts val="1200"/>
              <a:buNone/>
              <a:defRPr sz="1200">
                <a:solidFill>
                  <a:srgbClr val="888888"/>
                </a:solidFill>
              </a:defRPr>
            </a:lvl9pPr>
          </a:lstStyle>
          <a:p/>
        </p:txBody>
      </p:sp>
      <p:sp>
        <p:nvSpPr>
          <p:cNvPr id="39" name="Google Shape;39;p28"/>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8"/>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pic>
        <p:nvPicPr>
          <p:cNvPr descr="Droplets-HD-Content-R1d.png" id="43" name="Google Shape;43;p2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4" name="Google Shape;44;p29"/>
          <p:cNvSpPr txBox="1"/>
          <p:nvPr>
            <p:ph type="title"/>
          </p:nvPr>
        </p:nvSpPr>
        <p:spPr>
          <a:xfrm>
            <a:off x="685332" y="463888"/>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9"/>
          <p:cNvSpPr txBox="1"/>
          <p:nvPr>
            <p:ph idx="1" type="body"/>
          </p:nvPr>
        </p:nvSpPr>
        <p:spPr>
          <a:xfrm>
            <a:off x="685330" y="1775320"/>
            <a:ext cx="3829520" cy="25680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6" name="Google Shape;46;p29"/>
          <p:cNvSpPr txBox="1"/>
          <p:nvPr>
            <p:ph idx="2" type="body"/>
          </p:nvPr>
        </p:nvSpPr>
        <p:spPr>
          <a:xfrm>
            <a:off x="4629150" y="1775320"/>
            <a:ext cx="3829050" cy="25680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7" name="Google Shape;47;p29"/>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9"/>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pic>
        <p:nvPicPr>
          <p:cNvPr descr="Droplets-HD-Content-R1d.png" id="51" name="Google Shape;51;p3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2" name="Google Shape;52;p30"/>
          <p:cNvSpPr txBox="1"/>
          <p:nvPr>
            <p:ph type="title"/>
          </p:nvPr>
        </p:nvSpPr>
        <p:spPr>
          <a:xfrm>
            <a:off x="685332" y="463888"/>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 type="body"/>
          </p:nvPr>
        </p:nvSpPr>
        <p:spPr>
          <a:xfrm>
            <a:off x="859746" y="1778263"/>
            <a:ext cx="3655106" cy="509996"/>
          </a:xfrm>
          <a:prstGeom prst="rect">
            <a:avLst/>
          </a:prstGeom>
          <a:noFill/>
          <a:ln>
            <a:noFill/>
          </a:ln>
        </p:spPr>
        <p:txBody>
          <a:bodyPr anchorCtr="0" anchor="b" bIns="45700" lIns="91425" spcFirstLastPara="1" rIns="91425" wrap="square" tIns="45700">
            <a:normAutofit/>
          </a:bodyPr>
          <a:lstStyle>
            <a:lvl1pPr indent="-228600" lvl="0" marL="457200" algn="l">
              <a:lnSpc>
                <a:spcPct val="85000"/>
              </a:lnSpc>
              <a:spcBef>
                <a:spcPts val="750"/>
              </a:spcBef>
              <a:spcAft>
                <a:spcPts val="0"/>
              </a:spcAft>
              <a:buSzPts val="1950"/>
              <a:buNone/>
              <a:defRPr b="0" sz="19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4" name="Google Shape;54;p30"/>
          <p:cNvSpPr txBox="1"/>
          <p:nvPr>
            <p:ph idx="2" type="body"/>
          </p:nvPr>
        </p:nvSpPr>
        <p:spPr>
          <a:xfrm>
            <a:off x="685331" y="2288260"/>
            <a:ext cx="3829520" cy="20551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5" name="Google Shape;55;p30"/>
          <p:cNvSpPr txBox="1"/>
          <p:nvPr>
            <p:ph idx="3" type="body"/>
          </p:nvPr>
        </p:nvSpPr>
        <p:spPr>
          <a:xfrm>
            <a:off x="4797317" y="1778263"/>
            <a:ext cx="3661353" cy="509996"/>
          </a:xfrm>
          <a:prstGeom prst="rect">
            <a:avLst/>
          </a:prstGeom>
          <a:noFill/>
          <a:ln>
            <a:noFill/>
          </a:ln>
        </p:spPr>
        <p:txBody>
          <a:bodyPr anchorCtr="0" anchor="b" bIns="45700" lIns="91425" spcFirstLastPara="1" rIns="91425" wrap="square" tIns="45700">
            <a:normAutofit/>
          </a:bodyPr>
          <a:lstStyle>
            <a:lvl1pPr indent="-228600" lvl="0" marL="457200" algn="l">
              <a:lnSpc>
                <a:spcPct val="85000"/>
              </a:lnSpc>
              <a:spcBef>
                <a:spcPts val="750"/>
              </a:spcBef>
              <a:spcAft>
                <a:spcPts val="0"/>
              </a:spcAft>
              <a:buSzPts val="1950"/>
              <a:buNone/>
              <a:defRPr b="0" sz="19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6" name="Google Shape;56;p30"/>
          <p:cNvSpPr txBox="1"/>
          <p:nvPr>
            <p:ph idx="4" type="body"/>
          </p:nvPr>
        </p:nvSpPr>
        <p:spPr>
          <a:xfrm>
            <a:off x="4629150" y="2288260"/>
            <a:ext cx="3829051" cy="20551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7" name="Google Shape;57;p30"/>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0"/>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pic>
        <p:nvPicPr>
          <p:cNvPr descr="Droplets-HD-Content-R1d.png" id="61" name="Google Shape;61;p3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2" name="Google Shape;62;p31"/>
          <p:cNvSpPr txBox="1"/>
          <p:nvPr>
            <p:ph type="title"/>
          </p:nvPr>
        </p:nvSpPr>
        <p:spPr>
          <a:xfrm>
            <a:off x="685332" y="463888"/>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1"/>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pic>
        <p:nvPicPr>
          <p:cNvPr descr="Droplets-HD-Content-R1d.png" id="67" name="Google Shape;67;p3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8" name="Google Shape;68;p32"/>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2"/>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3.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5"/>
          <p:cNvPicPr preferRelativeResize="0"/>
          <p:nvPr/>
        </p:nvPicPr>
        <p:blipFill rotWithShape="1">
          <a:blip r:embed="rId1">
            <a:alphaModFix/>
          </a:blip>
          <a:srcRect b="0" l="0" r="0" t="0"/>
          <a:stretch/>
        </p:blipFill>
        <p:spPr>
          <a:xfrm>
            <a:off x="1" y="-1"/>
            <a:ext cx="9144002" cy="5143501"/>
          </a:xfrm>
          <a:prstGeom prst="rect">
            <a:avLst/>
          </a:prstGeom>
          <a:noFill/>
          <a:ln>
            <a:noFill/>
          </a:ln>
        </p:spPr>
      </p:pic>
      <p:sp>
        <p:nvSpPr>
          <p:cNvPr id="7" name="Google Shape;7;p5"/>
          <p:cNvSpPr txBox="1"/>
          <p:nvPr>
            <p:ph type="title"/>
          </p:nvPr>
        </p:nvSpPr>
        <p:spPr>
          <a:xfrm>
            <a:off x="685332" y="463888"/>
            <a:ext cx="7773338" cy="119713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2700"/>
              <a:buFont typeface="Twentieth Century"/>
              <a:buNone/>
              <a:defRPr b="0" i="0" sz="27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5"/>
          <p:cNvSpPr txBox="1"/>
          <p:nvPr>
            <p:ph idx="1" type="body"/>
          </p:nvPr>
        </p:nvSpPr>
        <p:spPr>
          <a:xfrm>
            <a:off x="685331" y="1775320"/>
            <a:ext cx="7773339" cy="2568080"/>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20000"/>
              </a:lnSpc>
              <a:spcBef>
                <a:spcPts val="75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1pPr>
            <a:lvl2pPr indent="-314325" lvl="1" marL="914400" marR="0" rtl="0" algn="l">
              <a:lnSpc>
                <a:spcPct val="120000"/>
              </a:lnSpc>
              <a:spcBef>
                <a:spcPts val="375"/>
              </a:spcBef>
              <a:spcAft>
                <a:spcPts val="0"/>
              </a:spcAft>
              <a:buClr>
                <a:schemeClr val="dk1"/>
              </a:buClr>
              <a:buSzPts val="1350"/>
              <a:buFont typeface="Arial"/>
              <a:buChar char="•"/>
              <a:defRPr b="0" i="0" sz="1350" u="none" cap="none" strike="noStrike">
                <a:solidFill>
                  <a:schemeClr val="dk1"/>
                </a:solidFill>
                <a:latin typeface="Twentieth Century"/>
                <a:ea typeface="Twentieth Century"/>
                <a:cs typeface="Twentieth Century"/>
                <a:sym typeface="Twentieth Century"/>
              </a:defRPr>
            </a:lvl2pPr>
            <a:lvl3pPr indent="-304800" lvl="2" marL="1371600" marR="0" rtl="0" algn="l">
              <a:lnSpc>
                <a:spcPct val="120000"/>
              </a:lnSpc>
              <a:spcBef>
                <a:spcPts val="375"/>
              </a:spcBef>
              <a:spcAft>
                <a:spcPts val="0"/>
              </a:spcAft>
              <a:buClr>
                <a:schemeClr val="dk1"/>
              </a:buClr>
              <a:buSzPts val="1200"/>
              <a:buFont typeface="Arial"/>
              <a:buChar char="•"/>
              <a:defRPr b="0" i="0" sz="1200" u="none" cap="none" strike="noStrike">
                <a:solidFill>
                  <a:schemeClr val="dk1"/>
                </a:solidFill>
                <a:latin typeface="Twentieth Century"/>
                <a:ea typeface="Twentieth Century"/>
                <a:cs typeface="Twentieth Century"/>
                <a:sym typeface="Twentieth Century"/>
              </a:defRPr>
            </a:lvl3pPr>
            <a:lvl4pPr indent="-295275" lvl="3" marL="18288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4pPr>
            <a:lvl5pPr indent="-295275" lvl="4" marL="22860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5pPr>
            <a:lvl6pPr indent="-295275" lvl="5" marL="27432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6pPr>
            <a:lvl7pPr indent="-295275" lvl="6" marL="32004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7pPr>
            <a:lvl8pPr indent="-295275" lvl="7" marL="36576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8pPr>
            <a:lvl9pPr indent="-295275" lvl="8" marL="41148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9pPr>
          </a:lstStyle>
          <a:p/>
        </p:txBody>
      </p:sp>
      <p:sp>
        <p:nvSpPr>
          <p:cNvPr id="9" name="Google Shape;9;p5"/>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5"/>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5"/>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160" name="Shape 160"/>
        <p:cNvGrpSpPr/>
        <p:nvPr/>
      </p:nvGrpSpPr>
      <p:grpSpPr>
        <a:xfrm>
          <a:off x="0" y="0"/>
          <a:ext cx="0" cy="0"/>
          <a:chOff x="0" y="0"/>
          <a:chExt cx="0" cy="0"/>
        </a:xfrm>
      </p:grpSpPr>
      <p:sp>
        <p:nvSpPr>
          <p:cNvPr id="161" name="Google Shape;161;g5989593ca8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162" name="Google Shape;162;g5989593ca8_0_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163" name="Google Shape;163;g5989593ca8_0_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hyperlink" Target="https://www.rottentomatoes.com/top/"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1"/>
          <p:cNvSpPr txBox="1"/>
          <p:nvPr>
            <p:ph type="ctrTitle"/>
          </p:nvPr>
        </p:nvSpPr>
        <p:spPr>
          <a:xfrm>
            <a:off x="1313259" y="975589"/>
            <a:ext cx="6517482" cy="188191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3600"/>
              <a:buFont typeface="Twentieth Century"/>
              <a:buNone/>
            </a:pPr>
            <a:r>
              <a:rPr lang="en"/>
              <a:t>IST 722 </a:t>
            </a:r>
            <a:endParaRPr/>
          </a:p>
          <a:p>
            <a:pPr indent="0" lvl="0" marL="0" rtl="0" algn="l">
              <a:lnSpc>
                <a:spcPct val="100000"/>
              </a:lnSpc>
              <a:spcBef>
                <a:spcPts val="0"/>
              </a:spcBef>
              <a:spcAft>
                <a:spcPts val="0"/>
              </a:spcAft>
              <a:buClr>
                <a:schemeClr val="dk1"/>
              </a:buClr>
              <a:buSzPts val="3600"/>
              <a:buFont typeface="Twentieth Century"/>
              <a:buNone/>
            </a:pPr>
            <a:r>
              <a:rPr lang="en"/>
              <a:t>FINAL PROJECT PRESENTATION</a:t>
            </a:r>
            <a:endParaRPr/>
          </a:p>
        </p:txBody>
      </p:sp>
      <p:sp>
        <p:nvSpPr>
          <p:cNvPr id="433" name="Google Shape;433;p1"/>
          <p:cNvSpPr txBox="1"/>
          <p:nvPr>
            <p:ph idx="1" type="subTitle"/>
          </p:nvPr>
        </p:nvSpPr>
        <p:spPr>
          <a:xfrm>
            <a:off x="1313259" y="2914651"/>
            <a:ext cx="6517482" cy="102869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7030A0"/>
                </a:solidFill>
              </a:rPr>
              <a:t>HALEY BROWN</a:t>
            </a:r>
            <a:endParaRPr b="1" sz="1800">
              <a:solidFill>
                <a:srgbClr val="7030A0"/>
              </a:solidFill>
            </a:endParaRPr>
          </a:p>
          <a:p>
            <a:pPr indent="0" lvl="0" marL="0" rtl="0" algn="l">
              <a:lnSpc>
                <a:spcPct val="115000"/>
              </a:lnSpc>
              <a:spcBef>
                <a:spcPts val="0"/>
              </a:spcBef>
              <a:spcAft>
                <a:spcPts val="0"/>
              </a:spcAft>
              <a:buClr>
                <a:schemeClr val="dk1"/>
              </a:buClr>
              <a:buSzPts val="1100"/>
              <a:buFont typeface="Arial"/>
              <a:buNone/>
            </a:pPr>
            <a:r>
              <a:rPr b="1" lang="en" sz="1800">
                <a:solidFill>
                  <a:srgbClr val="7030A0"/>
                </a:solidFill>
              </a:rPr>
              <a:t>REBECCA KARUNAKARAN</a:t>
            </a:r>
            <a:endParaRPr b="1" sz="1800">
              <a:solidFill>
                <a:srgbClr val="7030A0"/>
              </a:solidFill>
            </a:endParaRPr>
          </a:p>
          <a:p>
            <a:pPr indent="0" lvl="0" marL="0" rtl="0" algn="l">
              <a:lnSpc>
                <a:spcPct val="115000"/>
              </a:lnSpc>
              <a:spcBef>
                <a:spcPts val="0"/>
              </a:spcBef>
              <a:spcAft>
                <a:spcPts val="0"/>
              </a:spcAft>
              <a:buClr>
                <a:schemeClr val="dk1"/>
              </a:buClr>
              <a:buSzPts val="1100"/>
              <a:buFont typeface="Arial"/>
              <a:buNone/>
            </a:pPr>
            <a:r>
              <a:rPr b="1" lang="en" sz="1800">
                <a:solidFill>
                  <a:srgbClr val="7030A0"/>
                </a:solidFill>
              </a:rPr>
              <a:t>KYLE WOJTASZEK</a:t>
            </a:r>
            <a:endParaRPr b="1" sz="180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g5be8a0a12d_0_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523" name="Google Shape;523;g5be8a0a12d_0_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p:txBody>
      </p:sp>
      <p:pic>
        <p:nvPicPr>
          <p:cNvPr id="524" name="Google Shape;524;g5be8a0a12d_0_8"/>
          <p:cNvPicPr preferRelativeResize="0"/>
          <p:nvPr/>
        </p:nvPicPr>
        <p:blipFill>
          <a:blip r:embed="rId3">
            <a:alphaModFix/>
          </a:blip>
          <a:stretch>
            <a:fillRect/>
          </a:stretch>
        </p:blipFill>
        <p:spPr>
          <a:xfrm>
            <a:off x="4986" y="0"/>
            <a:ext cx="9134028"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g5bf00f2dda_0_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QUARTERLY AND STATE DASHBOARDS - </a:t>
            </a:r>
            <a:endParaRPr/>
          </a:p>
          <a:p>
            <a:pPr indent="0" lvl="0" marL="0" rtl="0" algn="l">
              <a:spcBef>
                <a:spcPts val="0"/>
              </a:spcBef>
              <a:spcAft>
                <a:spcPts val="0"/>
              </a:spcAft>
              <a:buNone/>
            </a:pPr>
            <a:r>
              <a:rPr lang="en"/>
              <a:t>TAKEAWAYS AND RECOMMENDATIONS</a:t>
            </a:r>
            <a:endParaRPr/>
          </a:p>
          <a:p>
            <a:pPr indent="0" lvl="0" marL="0" rtl="0" algn="l">
              <a:spcBef>
                <a:spcPts val="0"/>
              </a:spcBef>
              <a:spcAft>
                <a:spcPts val="0"/>
              </a:spcAft>
              <a:buNone/>
            </a:pPr>
            <a:r>
              <a:t/>
            </a:r>
            <a:endParaRPr/>
          </a:p>
        </p:txBody>
      </p:sp>
      <p:sp>
        <p:nvSpPr>
          <p:cNvPr id="530" name="Google Shape;530;g5bf00f2dda_0_0"/>
          <p:cNvSpPr txBox="1"/>
          <p:nvPr>
            <p:ph idx="1" type="body"/>
          </p:nvPr>
        </p:nvSpPr>
        <p:spPr>
          <a:xfrm>
            <a:off x="1303800" y="1754500"/>
            <a:ext cx="7030500" cy="2777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average order total in 2012 dropped to about $236. If this trend continues into 2013, marketing should consider promotions and incentives that will boost the average order amount. Possible incentives include free shipping for orders over $250 or BOGO deals</a:t>
            </a:r>
            <a:endParaRPr/>
          </a:p>
          <a:p>
            <a:pPr indent="-311150" lvl="0" marL="457200" rtl="0" algn="l">
              <a:spcBef>
                <a:spcPts val="0"/>
              </a:spcBef>
              <a:spcAft>
                <a:spcPts val="0"/>
              </a:spcAft>
              <a:buSzPts val="1300"/>
              <a:buChar char="●"/>
            </a:pPr>
            <a:r>
              <a:rPr lang="en"/>
              <a:t>The number orders per year is also down slightly from 2011 to 2012. If </a:t>
            </a:r>
            <a:r>
              <a:rPr lang="en"/>
              <a:t>trend</a:t>
            </a:r>
            <a:r>
              <a:rPr lang="en"/>
              <a:t> continues, marketing can also create incentives for customers to make future orders. Possible incentives include discounts on the next order or implementation of a points program where customers earn points for each order. </a:t>
            </a:r>
            <a:endParaRPr/>
          </a:p>
          <a:p>
            <a:pPr indent="-311150" lvl="0" marL="457200" rtl="0" algn="l">
              <a:spcBef>
                <a:spcPts val="0"/>
              </a:spcBef>
              <a:spcAft>
                <a:spcPts val="0"/>
              </a:spcAft>
              <a:buSzPts val="1300"/>
              <a:buChar char="●"/>
            </a:pPr>
            <a:r>
              <a:rPr lang="en"/>
              <a:t>California, Ohio, and New York are states with the top sales in both dollar amount and order count. Fudge Inc has several up and coming states however. Management needs to boost sales in these states and states not currently represented by our customer 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chemeClr val="lt1"/>
            </a:gs>
            <a:gs pos="100000">
              <a:srgbClr val="B7B7B7"/>
            </a:gs>
          </a:gsLst>
          <a:lin ang="5400000" scaled="0"/>
        </a:gradFill>
      </p:bgPr>
    </p:bg>
    <p:spTree>
      <p:nvGrpSpPr>
        <p:cNvPr id="534" name="Shape 534"/>
        <p:cNvGrpSpPr/>
        <p:nvPr/>
      </p:nvGrpSpPr>
      <p:grpSpPr>
        <a:xfrm>
          <a:off x="0" y="0"/>
          <a:ext cx="0" cy="0"/>
          <a:chOff x="0" y="0"/>
          <a:chExt cx="0" cy="0"/>
        </a:xfrm>
      </p:grpSpPr>
      <p:sp>
        <p:nvSpPr>
          <p:cNvPr id="535" name="Google Shape;535;g5989593ca8_0_0"/>
          <p:cNvSpPr txBox="1"/>
          <p:nvPr>
            <p:ph type="title"/>
          </p:nvPr>
        </p:nvSpPr>
        <p:spPr>
          <a:xfrm>
            <a:off x="621500" y="600075"/>
            <a:ext cx="6961200" cy="9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b="0" lang="en">
                <a:solidFill>
                  <a:srgbClr val="000000"/>
                </a:solidFill>
                <a:latin typeface="Twentieth Century"/>
                <a:ea typeface="Twentieth Century"/>
                <a:cs typeface="Twentieth Century"/>
                <a:sym typeface="Twentieth Century"/>
              </a:rPr>
              <a:t>FUDGEFLIX MOVIE QUEUE</a:t>
            </a:r>
            <a:endParaRPr b="0">
              <a:solidFill>
                <a:srgbClr val="000000"/>
              </a:solidFill>
              <a:latin typeface="Twentieth Century"/>
              <a:ea typeface="Twentieth Century"/>
              <a:cs typeface="Twentieth Century"/>
              <a:sym typeface="Twentieth Century"/>
            </a:endParaRPr>
          </a:p>
          <a:p>
            <a:pPr indent="0" lvl="0" marL="0" rtl="0" algn="l">
              <a:lnSpc>
                <a:spcPct val="100000"/>
              </a:lnSpc>
              <a:spcBef>
                <a:spcPts val="0"/>
              </a:spcBef>
              <a:spcAft>
                <a:spcPts val="0"/>
              </a:spcAft>
              <a:buSzPts val="2800"/>
              <a:buNone/>
            </a:pPr>
            <a:r>
              <a:t/>
            </a:r>
            <a:endParaRPr b="0">
              <a:solidFill>
                <a:srgbClr val="000000"/>
              </a:solidFill>
              <a:latin typeface="Twentieth Century"/>
              <a:ea typeface="Twentieth Century"/>
              <a:cs typeface="Twentieth Century"/>
              <a:sym typeface="Twentieth Century"/>
            </a:endParaRPr>
          </a:p>
        </p:txBody>
      </p:sp>
      <p:sp>
        <p:nvSpPr>
          <p:cNvPr id="536" name="Google Shape;536;g5989593ca8_0_0"/>
          <p:cNvSpPr txBox="1"/>
          <p:nvPr>
            <p:ph idx="1" type="body"/>
          </p:nvPr>
        </p:nvSpPr>
        <p:spPr>
          <a:xfrm>
            <a:off x="552150" y="1164275"/>
            <a:ext cx="4119000" cy="3789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Time To Ship</a:t>
            </a:r>
            <a:endParaRPr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Days between a movie being queued and a movie being shipped</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Most popular days for queuing are Wednesday and Friday</a:t>
            </a:r>
            <a:endParaRPr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Perhaps prepping for the weekend</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Time to Ship suffers on Monday and Tuesday</a:t>
            </a:r>
            <a:endParaRPr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Approximately .1 days longer than average of other days</a:t>
            </a:r>
            <a:endParaRPr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1 out of every 10 queued movies takes 1 day longer than average.</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Recommend increasing warehouse staffing on Monday and Tuesday to alleviate issues. </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Increase inventory of popular movies</a:t>
            </a:r>
            <a:endParaRPr sz="1400">
              <a:solidFill>
                <a:srgbClr val="000000"/>
              </a:solidFill>
              <a:latin typeface="Twentieth Century"/>
              <a:ea typeface="Twentieth Century"/>
              <a:cs typeface="Twentieth Century"/>
              <a:sym typeface="Twentieth Century"/>
            </a:endParaRPr>
          </a:p>
        </p:txBody>
      </p:sp>
      <p:pic>
        <p:nvPicPr>
          <p:cNvPr id="537" name="Google Shape;537;g5989593ca8_0_0"/>
          <p:cNvPicPr preferRelativeResize="0"/>
          <p:nvPr/>
        </p:nvPicPr>
        <p:blipFill rotWithShape="1">
          <a:blip r:embed="rId3">
            <a:alphaModFix/>
          </a:blip>
          <a:srcRect b="0" l="0" r="0" t="0"/>
          <a:stretch/>
        </p:blipFill>
        <p:spPr>
          <a:xfrm>
            <a:off x="5218674" y="1367000"/>
            <a:ext cx="3603174" cy="353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chemeClr val="lt1"/>
            </a:gs>
            <a:gs pos="100000">
              <a:srgbClr val="B7B7B7"/>
            </a:gs>
          </a:gsLst>
          <a:lin ang="5400000" scaled="0"/>
        </a:gradFill>
      </p:bgPr>
    </p:bg>
    <p:spTree>
      <p:nvGrpSpPr>
        <p:cNvPr id="541" name="Shape 541"/>
        <p:cNvGrpSpPr/>
        <p:nvPr/>
      </p:nvGrpSpPr>
      <p:grpSpPr>
        <a:xfrm>
          <a:off x="0" y="0"/>
          <a:ext cx="0" cy="0"/>
          <a:chOff x="0" y="0"/>
          <a:chExt cx="0" cy="0"/>
        </a:xfrm>
      </p:grpSpPr>
      <p:sp>
        <p:nvSpPr>
          <p:cNvPr id="542" name="Google Shape;542;g5989593ca8_0_6"/>
          <p:cNvSpPr txBox="1"/>
          <p:nvPr>
            <p:ph type="title"/>
          </p:nvPr>
        </p:nvSpPr>
        <p:spPr>
          <a:xfrm>
            <a:off x="618000" y="577150"/>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a:solidFill>
                  <a:srgbClr val="000000"/>
                </a:solidFill>
                <a:latin typeface="Twentieth Century"/>
                <a:ea typeface="Twentieth Century"/>
                <a:cs typeface="Twentieth Century"/>
                <a:sym typeface="Twentieth Century"/>
              </a:rPr>
              <a:t>FUDGEFLIX MOVIE QUEUE</a:t>
            </a:r>
            <a:endParaRPr b="0">
              <a:solidFill>
                <a:srgbClr val="000000"/>
              </a:solidFill>
              <a:latin typeface="Twentieth Century"/>
              <a:ea typeface="Twentieth Century"/>
              <a:cs typeface="Twentieth Century"/>
              <a:sym typeface="Twentieth Century"/>
            </a:endParaRPr>
          </a:p>
        </p:txBody>
      </p:sp>
      <p:sp>
        <p:nvSpPr>
          <p:cNvPr id="543" name="Google Shape;543;g5989593ca8_0_6"/>
          <p:cNvSpPr txBox="1"/>
          <p:nvPr>
            <p:ph idx="1" type="body"/>
          </p:nvPr>
        </p:nvSpPr>
        <p:spPr>
          <a:xfrm>
            <a:off x="667200" y="1243025"/>
            <a:ext cx="4701300" cy="3751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R-rated movies are most popular</a:t>
            </a:r>
            <a:endParaRPr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Followed by PG-13, PG, G</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Must continue to ensure sufficient stock of R-rated movies to meet demand</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Many good PG and PG-13 rated movies exist</a:t>
            </a:r>
            <a:endParaRPr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5 of top 10 movies of 2018 on Rotten Tomatoes</a:t>
            </a:r>
            <a:r>
              <a:rPr baseline="30000" lang="en" sz="1400">
                <a:solidFill>
                  <a:srgbClr val="000000"/>
                </a:solidFill>
                <a:latin typeface="Twentieth Century"/>
                <a:ea typeface="Twentieth Century"/>
                <a:cs typeface="Twentieth Century"/>
                <a:sym typeface="Twentieth Century"/>
              </a:rPr>
              <a:t>[1]</a:t>
            </a:r>
            <a:endParaRPr baseline="30000"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Need more marketing around family-friendly content</a:t>
            </a:r>
            <a:endParaRPr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Potential to appeal to new customers</a:t>
            </a:r>
            <a:endParaRPr sz="1400">
              <a:solidFill>
                <a:srgbClr val="000000"/>
              </a:solidFill>
              <a:latin typeface="Twentieth Century"/>
              <a:ea typeface="Twentieth Century"/>
              <a:cs typeface="Twentieth Century"/>
              <a:sym typeface="Twentieth Century"/>
            </a:endParaRPr>
          </a:p>
          <a:p>
            <a:pPr indent="0" lvl="0" marL="0" rtl="0" algn="l">
              <a:lnSpc>
                <a:spcPct val="115000"/>
              </a:lnSpc>
              <a:spcBef>
                <a:spcPts val="1600"/>
              </a:spcBef>
              <a:spcAft>
                <a:spcPts val="1600"/>
              </a:spcAft>
              <a:buSzPts val="1300"/>
              <a:buNone/>
            </a:pPr>
            <a:r>
              <a:rPr lang="en" sz="1400">
                <a:solidFill>
                  <a:srgbClr val="000000"/>
                </a:solidFill>
                <a:latin typeface="Twentieth Century"/>
                <a:ea typeface="Twentieth Century"/>
                <a:cs typeface="Twentieth Century"/>
                <a:sym typeface="Twentieth Century"/>
              </a:rPr>
              <a:t>[1] - </a:t>
            </a:r>
            <a:r>
              <a:rPr lang="en" sz="1400" u="sng">
                <a:solidFill>
                  <a:srgbClr val="000000"/>
                </a:solidFill>
                <a:latin typeface="Twentieth Century"/>
                <a:ea typeface="Twentieth Century"/>
                <a:cs typeface="Twentieth Century"/>
                <a:sym typeface="Twentieth Century"/>
                <a:hlinkClick r:id="rId3"/>
              </a:rPr>
              <a:t>https://www.rottentomatoes.com/top/</a:t>
            </a:r>
            <a:endParaRPr sz="1400">
              <a:solidFill>
                <a:srgbClr val="000000"/>
              </a:solidFill>
              <a:latin typeface="Twentieth Century"/>
              <a:ea typeface="Twentieth Century"/>
              <a:cs typeface="Twentieth Century"/>
              <a:sym typeface="Twentieth Century"/>
            </a:endParaRPr>
          </a:p>
        </p:txBody>
      </p:sp>
      <p:pic>
        <p:nvPicPr>
          <p:cNvPr id="544" name="Google Shape;544;g5989593ca8_0_6"/>
          <p:cNvPicPr preferRelativeResize="0"/>
          <p:nvPr/>
        </p:nvPicPr>
        <p:blipFill rotWithShape="1">
          <a:blip r:embed="rId4">
            <a:alphaModFix/>
          </a:blip>
          <a:srcRect b="0" l="0" r="0" t="0"/>
          <a:stretch/>
        </p:blipFill>
        <p:spPr>
          <a:xfrm>
            <a:off x="6134500" y="1300300"/>
            <a:ext cx="2321300" cy="3576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chemeClr val="lt1"/>
            </a:gs>
            <a:gs pos="100000">
              <a:srgbClr val="B7B7B7"/>
            </a:gs>
          </a:gsLst>
          <a:lin ang="5400000" scaled="0"/>
        </a:gradFill>
      </p:bgPr>
    </p:bg>
    <p:spTree>
      <p:nvGrpSpPr>
        <p:cNvPr id="548" name="Shape 548"/>
        <p:cNvGrpSpPr/>
        <p:nvPr/>
      </p:nvGrpSpPr>
      <p:grpSpPr>
        <a:xfrm>
          <a:off x="0" y="0"/>
          <a:ext cx="0" cy="0"/>
          <a:chOff x="0" y="0"/>
          <a:chExt cx="0" cy="0"/>
        </a:xfrm>
      </p:grpSpPr>
      <p:sp>
        <p:nvSpPr>
          <p:cNvPr id="549" name="Google Shape;549;g5989593ca8_0_12"/>
          <p:cNvSpPr txBox="1"/>
          <p:nvPr>
            <p:ph type="title"/>
          </p:nvPr>
        </p:nvSpPr>
        <p:spPr>
          <a:xfrm>
            <a:off x="525050" y="598575"/>
            <a:ext cx="76593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b="0" lang="en">
                <a:solidFill>
                  <a:srgbClr val="000000"/>
                </a:solidFill>
                <a:latin typeface="Twentieth Century"/>
                <a:ea typeface="Twentieth Century"/>
                <a:cs typeface="Twentieth Century"/>
                <a:sym typeface="Twentieth Century"/>
              </a:rPr>
              <a:t>FUDGEFLIX MOVIE QUEUE</a:t>
            </a:r>
            <a:endParaRPr b="0">
              <a:solidFill>
                <a:srgbClr val="000000"/>
              </a:solidFill>
              <a:latin typeface="Twentieth Century"/>
              <a:ea typeface="Twentieth Century"/>
              <a:cs typeface="Twentieth Century"/>
              <a:sym typeface="Twentieth Century"/>
            </a:endParaRPr>
          </a:p>
          <a:p>
            <a:pPr indent="0" lvl="0" marL="0" rtl="0" algn="l">
              <a:lnSpc>
                <a:spcPct val="100000"/>
              </a:lnSpc>
              <a:spcBef>
                <a:spcPts val="0"/>
              </a:spcBef>
              <a:spcAft>
                <a:spcPts val="0"/>
              </a:spcAft>
              <a:buSzPts val="2800"/>
              <a:buNone/>
            </a:pPr>
            <a:r>
              <a:t/>
            </a:r>
            <a:endParaRPr b="0">
              <a:solidFill>
                <a:srgbClr val="000000"/>
              </a:solidFill>
              <a:latin typeface="Twentieth Century"/>
              <a:ea typeface="Twentieth Century"/>
              <a:cs typeface="Twentieth Century"/>
              <a:sym typeface="Twentieth Century"/>
            </a:endParaRPr>
          </a:p>
        </p:txBody>
      </p:sp>
      <p:sp>
        <p:nvSpPr>
          <p:cNvPr id="550" name="Google Shape;550;g5989593ca8_0_12"/>
          <p:cNvSpPr txBox="1"/>
          <p:nvPr>
            <p:ph idx="1" type="body"/>
          </p:nvPr>
        </p:nvSpPr>
        <p:spPr>
          <a:xfrm>
            <a:off x="435325" y="1253725"/>
            <a:ext cx="4224900" cy="3790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Current Inventory is in line with demand</a:t>
            </a:r>
            <a:endParaRPr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Inventory and Orders are within 1% of each other across all media types</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Over 4,000 movies available instantly</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Over 17,000 movies available on DVD</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Over 2,500 movies available on Blu-Ray</a:t>
            </a:r>
            <a:endParaRPr sz="1400">
              <a:solidFill>
                <a:srgbClr val="000000"/>
              </a:solidFill>
              <a:latin typeface="Twentieth Century"/>
              <a:ea typeface="Twentieth Century"/>
              <a:cs typeface="Twentieth Century"/>
              <a:sym typeface="Twentieth Century"/>
            </a:endParaRPr>
          </a:p>
          <a:p>
            <a:pPr indent="0" lvl="0" marL="0" rtl="0" algn="l">
              <a:lnSpc>
                <a:spcPct val="115000"/>
              </a:lnSpc>
              <a:spcBef>
                <a:spcPts val="1600"/>
              </a:spcBef>
              <a:spcAft>
                <a:spcPts val="0"/>
              </a:spcAft>
              <a:buSzPts val="1300"/>
              <a:buNone/>
            </a:pPr>
            <a:r>
              <a:t/>
            </a:r>
            <a:endParaRPr sz="1400">
              <a:solidFill>
                <a:srgbClr val="000000"/>
              </a:solidFill>
              <a:latin typeface="Twentieth Century"/>
              <a:ea typeface="Twentieth Century"/>
              <a:cs typeface="Twentieth Century"/>
              <a:sym typeface="Twentieth Century"/>
            </a:endParaRPr>
          </a:p>
          <a:p>
            <a:pPr indent="-317500" lvl="0" marL="457200" rtl="0" algn="l">
              <a:lnSpc>
                <a:spcPct val="115000"/>
              </a:lnSpc>
              <a:spcBef>
                <a:spcPts val="160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Movie Streaming is becoming more popular over time</a:t>
            </a:r>
            <a:endParaRPr sz="1400">
              <a:solidFill>
                <a:srgbClr val="000000"/>
              </a:solidFill>
              <a:latin typeface="Twentieth Century"/>
              <a:ea typeface="Twentieth Century"/>
              <a:cs typeface="Twentieth Century"/>
              <a:sym typeface="Twentieth Century"/>
            </a:endParaRPr>
          </a:p>
          <a:p>
            <a:pPr indent="-317500" lvl="1" marL="914400" rtl="0" algn="l">
              <a:lnSpc>
                <a:spcPct val="115000"/>
              </a:lnSpc>
              <a:spcBef>
                <a:spcPts val="0"/>
              </a:spcBef>
              <a:spcAft>
                <a:spcPts val="0"/>
              </a:spcAft>
              <a:buClr>
                <a:srgbClr val="000000"/>
              </a:buClr>
              <a:buSzPts val="1400"/>
              <a:buFont typeface="Twentieth Century"/>
              <a:buChar char="○"/>
            </a:pPr>
            <a:r>
              <a:rPr lang="en" sz="1400">
                <a:solidFill>
                  <a:srgbClr val="000000"/>
                </a:solidFill>
                <a:latin typeface="Twentieth Century"/>
                <a:ea typeface="Twentieth Century"/>
                <a:cs typeface="Twentieth Century"/>
                <a:sym typeface="Twentieth Century"/>
              </a:rPr>
              <a:t>Need to monitor this report to ensure we do not fall behind demand</a:t>
            </a:r>
            <a:endParaRPr sz="1400">
              <a:solidFill>
                <a:srgbClr val="000000"/>
              </a:solidFill>
              <a:latin typeface="Twentieth Century"/>
              <a:ea typeface="Twentieth Century"/>
              <a:cs typeface="Twentieth Century"/>
              <a:sym typeface="Twentieth Century"/>
            </a:endParaRPr>
          </a:p>
        </p:txBody>
      </p:sp>
      <p:pic>
        <p:nvPicPr>
          <p:cNvPr id="551" name="Google Shape;551;g5989593ca8_0_12"/>
          <p:cNvPicPr preferRelativeResize="0"/>
          <p:nvPr/>
        </p:nvPicPr>
        <p:blipFill rotWithShape="1">
          <a:blip r:embed="rId3">
            <a:alphaModFix/>
          </a:blip>
          <a:srcRect b="0" l="0" r="0" t="0"/>
          <a:stretch/>
        </p:blipFill>
        <p:spPr>
          <a:xfrm>
            <a:off x="4660259" y="0"/>
            <a:ext cx="4483732"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g5bf00f2dda_0_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 Fudgeflix</a:t>
            </a:r>
            <a:endParaRPr/>
          </a:p>
        </p:txBody>
      </p:sp>
      <p:sp>
        <p:nvSpPr>
          <p:cNvPr id="557" name="Google Shape;557;g5bf00f2dda_0_5"/>
          <p:cNvSpPr txBox="1"/>
          <p:nvPr>
            <p:ph idx="1" type="body"/>
          </p:nvPr>
        </p:nvSpPr>
        <p:spPr>
          <a:xfrm>
            <a:off x="1116700" y="1623025"/>
            <a:ext cx="7217700" cy="290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Increase staffing on Monday and Tuesday in the warehouse to improve time to ship</a:t>
            </a:r>
            <a:endParaRPr/>
          </a:p>
          <a:p>
            <a:pPr indent="-311150" lvl="0" marL="457200" rtl="0" algn="l">
              <a:spcBef>
                <a:spcPts val="0"/>
              </a:spcBef>
              <a:spcAft>
                <a:spcPts val="0"/>
              </a:spcAft>
              <a:buSzPts val="1300"/>
              <a:buChar char="●"/>
            </a:pPr>
            <a:r>
              <a:rPr lang="en"/>
              <a:t>If delays are caused by movies needing to be returned from the weekend, increase stock of more popular movies</a:t>
            </a:r>
            <a:endParaRPr/>
          </a:p>
          <a:p>
            <a:pPr indent="-311150" lvl="0" marL="457200" rtl="0" algn="l">
              <a:spcBef>
                <a:spcPts val="0"/>
              </a:spcBef>
              <a:spcAft>
                <a:spcPts val="0"/>
              </a:spcAft>
              <a:buSzPts val="1300"/>
              <a:buChar char="●"/>
            </a:pPr>
            <a:r>
              <a:rPr lang="en"/>
              <a:t>Market towards families to increase demand for PG and PG-13 movies</a:t>
            </a:r>
            <a:endParaRPr/>
          </a:p>
          <a:p>
            <a:pPr indent="-311150" lvl="0" marL="457200" rtl="0" algn="l">
              <a:spcBef>
                <a:spcPts val="0"/>
              </a:spcBef>
              <a:spcAft>
                <a:spcPts val="0"/>
              </a:spcAft>
              <a:buSzPts val="1300"/>
              <a:buChar char="●"/>
            </a:pPr>
            <a:r>
              <a:rPr lang="en"/>
              <a:t>Continue to monitor streaming trends to ensure we are meeting customer needs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Twentieth Century"/>
              <a:buNone/>
            </a:pPr>
            <a:r>
              <a:rPr lang="en"/>
              <a:t>RECOMMENDATIONS - Fudge Inc.</a:t>
            </a:r>
            <a:endParaRPr/>
          </a:p>
        </p:txBody>
      </p:sp>
      <p:sp>
        <p:nvSpPr>
          <p:cNvPr id="563" name="Google Shape;563;p13"/>
          <p:cNvSpPr txBox="1"/>
          <p:nvPr>
            <p:ph idx="1" type="body"/>
          </p:nvPr>
        </p:nvSpPr>
        <p:spPr>
          <a:xfrm>
            <a:off x="1303800" y="1403498"/>
            <a:ext cx="7030500" cy="3128152"/>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300"/>
              <a:buChar char="●"/>
            </a:pPr>
            <a:r>
              <a:rPr lang="en"/>
              <a:t>Sales numbers have dropped since 2009, indicating a need to expand customer base. The target area is middle states (where we currently have no customers) and up-and-coming states, where we have a few customers, but can easily build more.</a:t>
            </a:r>
            <a:endParaRPr/>
          </a:p>
          <a:p>
            <a:pPr indent="-285750" lvl="0" marL="285750" rtl="0" algn="l">
              <a:lnSpc>
                <a:spcPct val="115000"/>
              </a:lnSpc>
              <a:spcBef>
                <a:spcPts val="1600"/>
              </a:spcBef>
              <a:spcAft>
                <a:spcPts val="0"/>
              </a:spcAft>
              <a:buSzPts val="1300"/>
              <a:buChar char="●"/>
            </a:pPr>
            <a:r>
              <a:rPr lang="en"/>
              <a:t>Our BI layers also indicate a need to promote sales in lower performing product departments like housewares, clothing, and sporting good, which currently comprise less than 35% of total sales volume.</a:t>
            </a:r>
            <a:endParaRPr/>
          </a:p>
          <a:p>
            <a:pPr indent="-285750" lvl="0" marL="285750" rtl="0" algn="l">
              <a:lnSpc>
                <a:spcPct val="115000"/>
              </a:lnSpc>
              <a:spcBef>
                <a:spcPts val="1600"/>
              </a:spcBef>
              <a:spcAft>
                <a:spcPts val="0"/>
              </a:spcAft>
              <a:buSzPts val="1300"/>
              <a:buChar char="●"/>
            </a:pPr>
            <a:r>
              <a:rPr lang="en"/>
              <a:t>Order count and average order amount </a:t>
            </a:r>
            <a:r>
              <a:rPr lang="en"/>
              <a:t>were </a:t>
            </a:r>
            <a:r>
              <a:rPr lang="en"/>
              <a:t>down in 2012. Customer incentives to purchase more per order and place higher order counts are needed.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g5b78f851f0_1_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Questions/Comments?</a:t>
            </a:r>
            <a:endParaRPr/>
          </a:p>
        </p:txBody>
      </p:sp>
      <p:sp>
        <p:nvSpPr>
          <p:cNvPr id="569" name="Google Shape;569;g5b78f851f0_1_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2"/>
          <p:cNvPicPr preferRelativeResize="0"/>
          <p:nvPr/>
        </p:nvPicPr>
        <p:blipFill rotWithShape="1">
          <a:blip r:embed="rId3">
            <a:alphaModFix/>
          </a:blip>
          <a:srcRect b="0" l="0" r="0" t="0"/>
          <a:stretch/>
        </p:blipFill>
        <p:spPr>
          <a:xfrm>
            <a:off x="0" y="0"/>
            <a:ext cx="9144002" cy="5143500"/>
          </a:xfrm>
          <a:prstGeom prst="rect">
            <a:avLst/>
          </a:prstGeom>
          <a:noFill/>
          <a:ln>
            <a:noFill/>
          </a:ln>
        </p:spPr>
      </p:pic>
      <p:pic>
        <p:nvPicPr>
          <p:cNvPr id="439" name="Google Shape;439;p2"/>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440" name="Google Shape;440;p2"/>
          <p:cNvSpPr/>
          <p:nvPr/>
        </p:nvSpPr>
        <p:spPr>
          <a:xfrm>
            <a:off x="3044951" y="0"/>
            <a:ext cx="6099049"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1" name="Google Shape;441;p2"/>
          <p:cNvSpPr/>
          <p:nvPr/>
        </p:nvSpPr>
        <p:spPr>
          <a:xfrm>
            <a:off x="0" y="0"/>
            <a:ext cx="3044951" cy="5143500"/>
          </a:xfrm>
          <a:prstGeom prst="rect">
            <a:avLst/>
          </a:prstGeom>
          <a:gradFill>
            <a:gsLst>
              <a:gs pos="0">
                <a:schemeClr val="lt1"/>
              </a:gs>
              <a:gs pos="100000">
                <a:srgbClr val="B7B7B7"/>
              </a:gs>
            </a:gsLst>
            <a:lin ang="5400000" scaled="0"/>
          </a:gradFill>
          <a:ln>
            <a:noFill/>
          </a:ln>
          <a:effectLst>
            <a:outerShdw blurRad="50800" rotWithShape="0" algn="l" dist="12700">
              <a:srgbClr val="000000">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2" name="Google Shape;442;p2"/>
          <p:cNvSpPr txBox="1"/>
          <p:nvPr>
            <p:ph type="title"/>
          </p:nvPr>
        </p:nvSpPr>
        <p:spPr>
          <a:xfrm>
            <a:off x="480805" y="985837"/>
            <a:ext cx="2133002" cy="27601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wentieth Century"/>
              <a:buNone/>
            </a:pPr>
            <a:r>
              <a:rPr lang="en" sz="3300"/>
              <a:t>TABLE OF CONTENTS</a:t>
            </a:r>
            <a:endParaRPr/>
          </a:p>
        </p:txBody>
      </p:sp>
      <p:pic>
        <p:nvPicPr>
          <p:cNvPr id="443" name="Google Shape;443;p2"/>
          <p:cNvPicPr preferRelativeResize="0"/>
          <p:nvPr/>
        </p:nvPicPr>
        <p:blipFill rotWithShape="1">
          <a:blip r:embed="rId5">
            <a:alphaModFix/>
          </a:blip>
          <a:srcRect b="77917" l="0" r="66700" t="0"/>
          <a:stretch/>
        </p:blipFill>
        <p:spPr>
          <a:xfrm>
            <a:off x="0" y="0"/>
            <a:ext cx="3044951" cy="1135856"/>
          </a:xfrm>
          <a:prstGeom prst="rect">
            <a:avLst/>
          </a:prstGeom>
          <a:noFill/>
          <a:ln>
            <a:noFill/>
          </a:ln>
        </p:spPr>
      </p:pic>
      <p:pic>
        <p:nvPicPr>
          <p:cNvPr id="444" name="Google Shape;444;p2"/>
          <p:cNvPicPr preferRelativeResize="0"/>
          <p:nvPr/>
        </p:nvPicPr>
        <p:blipFill rotWithShape="1">
          <a:blip r:embed="rId4">
            <a:alphaModFix/>
          </a:blip>
          <a:srcRect b="14147" l="78750" r="0" t="72830"/>
          <a:stretch/>
        </p:blipFill>
        <p:spPr>
          <a:xfrm>
            <a:off x="1032794" y="4472177"/>
            <a:ext cx="1943100" cy="669694"/>
          </a:xfrm>
          <a:prstGeom prst="rect">
            <a:avLst/>
          </a:prstGeom>
          <a:noFill/>
          <a:ln>
            <a:noFill/>
          </a:ln>
        </p:spPr>
      </p:pic>
      <p:grpSp>
        <p:nvGrpSpPr>
          <p:cNvPr id="445" name="Google Shape;445;p2"/>
          <p:cNvGrpSpPr/>
          <p:nvPr/>
        </p:nvGrpSpPr>
        <p:grpSpPr>
          <a:xfrm>
            <a:off x="3445668" y="667867"/>
            <a:ext cx="5012532" cy="3452958"/>
            <a:chOff x="0" y="1117"/>
            <a:chExt cx="5012532" cy="3452958"/>
          </a:xfrm>
        </p:grpSpPr>
        <p:sp>
          <p:nvSpPr>
            <p:cNvPr id="446" name="Google Shape;446;p2"/>
            <p:cNvSpPr/>
            <p:nvPr/>
          </p:nvSpPr>
          <p:spPr>
            <a:xfrm>
              <a:off x="0" y="1117"/>
              <a:ext cx="5012532" cy="47627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
            <p:cNvSpPr/>
            <p:nvPr/>
          </p:nvSpPr>
          <p:spPr>
            <a:xfrm>
              <a:off x="144071" y="108278"/>
              <a:ext cx="261948" cy="26194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
            <p:cNvSpPr/>
            <p:nvPr/>
          </p:nvSpPr>
          <p:spPr>
            <a:xfrm>
              <a:off x="550091" y="1117"/>
              <a:ext cx="4462440" cy="47627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
            <p:cNvSpPr txBox="1"/>
            <p:nvPr/>
          </p:nvSpPr>
          <p:spPr>
            <a:xfrm>
              <a:off x="550091" y="1117"/>
              <a:ext cx="4462440" cy="476270"/>
            </a:xfrm>
            <a:prstGeom prst="rect">
              <a:avLst/>
            </a:prstGeom>
            <a:noFill/>
            <a:ln>
              <a:noFill/>
            </a:ln>
          </p:spPr>
          <p:txBody>
            <a:bodyPr anchorCtr="0" anchor="ctr" bIns="50400" lIns="50400" spcFirstLastPara="1" rIns="50400" wrap="square" tIns="504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Project charter</a:t>
              </a:r>
              <a:endParaRPr b="0" i="0" sz="1900" u="none" cap="none" strike="noStrike">
                <a:solidFill>
                  <a:srgbClr val="000000"/>
                </a:solidFill>
                <a:latin typeface="Arial"/>
                <a:ea typeface="Arial"/>
                <a:cs typeface="Arial"/>
                <a:sym typeface="Arial"/>
              </a:endParaRPr>
            </a:p>
          </p:txBody>
        </p:sp>
        <p:sp>
          <p:nvSpPr>
            <p:cNvPr id="450" name="Google Shape;450;p2"/>
            <p:cNvSpPr/>
            <p:nvPr/>
          </p:nvSpPr>
          <p:spPr>
            <a:xfrm>
              <a:off x="0" y="596455"/>
              <a:ext cx="5012532" cy="47627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
            <p:cNvSpPr/>
            <p:nvPr/>
          </p:nvSpPr>
          <p:spPr>
            <a:xfrm>
              <a:off x="144071" y="703615"/>
              <a:ext cx="261948" cy="261948"/>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
            <p:cNvSpPr/>
            <p:nvPr/>
          </p:nvSpPr>
          <p:spPr>
            <a:xfrm>
              <a:off x="550091" y="596455"/>
              <a:ext cx="4462440" cy="47627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
            <p:cNvSpPr txBox="1"/>
            <p:nvPr/>
          </p:nvSpPr>
          <p:spPr>
            <a:xfrm>
              <a:off x="550091" y="596455"/>
              <a:ext cx="4462440" cy="476270"/>
            </a:xfrm>
            <a:prstGeom prst="rect">
              <a:avLst/>
            </a:prstGeom>
            <a:noFill/>
            <a:ln>
              <a:noFill/>
            </a:ln>
          </p:spPr>
          <p:txBody>
            <a:bodyPr anchorCtr="0" anchor="ctr" bIns="50400" lIns="50400" spcFirstLastPara="1" rIns="50400" wrap="square" tIns="504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Business Process</a:t>
              </a:r>
              <a:endParaRPr b="0" i="0" sz="1900" u="none" cap="none" strike="noStrike">
                <a:solidFill>
                  <a:srgbClr val="000000"/>
                </a:solidFill>
                <a:latin typeface="Arial"/>
                <a:ea typeface="Arial"/>
                <a:cs typeface="Arial"/>
                <a:sym typeface="Arial"/>
              </a:endParaRPr>
            </a:p>
          </p:txBody>
        </p:sp>
        <p:sp>
          <p:nvSpPr>
            <p:cNvPr id="454" name="Google Shape;454;p2"/>
            <p:cNvSpPr/>
            <p:nvPr/>
          </p:nvSpPr>
          <p:spPr>
            <a:xfrm>
              <a:off x="0" y="1191792"/>
              <a:ext cx="5012532" cy="47627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
            <p:cNvSpPr/>
            <p:nvPr/>
          </p:nvSpPr>
          <p:spPr>
            <a:xfrm>
              <a:off x="144071" y="1298953"/>
              <a:ext cx="261948" cy="261948"/>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
            <p:cNvSpPr/>
            <p:nvPr/>
          </p:nvSpPr>
          <p:spPr>
            <a:xfrm>
              <a:off x="550091" y="1191792"/>
              <a:ext cx="4462440" cy="47627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
            <p:cNvSpPr txBox="1"/>
            <p:nvPr/>
          </p:nvSpPr>
          <p:spPr>
            <a:xfrm>
              <a:off x="550091" y="1191792"/>
              <a:ext cx="4462440" cy="476270"/>
            </a:xfrm>
            <a:prstGeom prst="rect">
              <a:avLst/>
            </a:prstGeom>
            <a:noFill/>
            <a:ln>
              <a:noFill/>
            </a:ln>
          </p:spPr>
          <p:txBody>
            <a:bodyPr anchorCtr="0" anchor="ctr" bIns="50400" lIns="50400" spcFirstLastPara="1" rIns="50400" wrap="square" tIns="504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Star Schema</a:t>
              </a:r>
              <a:endParaRPr b="0" i="0" sz="1900" u="none" cap="none" strike="noStrike">
                <a:solidFill>
                  <a:srgbClr val="000000"/>
                </a:solidFill>
                <a:latin typeface="Arial"/>
                <a:ea typeface="Arial"/>
                <a:cs typeface="Arial"/>
                <a:sym typeface="Arial"/>
              </a:endParaRPr>
            </a:p>
          </p:txBody>
        </p:sp>
        <p:sp>
          <p:nvSpPr>
            <p:cNvPr id="458" name="Google Shape;458;p2"/>
            <p:cNvSpPr/>
            <p:nvPr/>
          </p:nvSpPr>
          <p:spPr>
            <a:xfrm>
              <a:off x="0" y="1787130"/>
              <a:ext cx="5012532" cy="47627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
            <p:cNvSpPr/>
            <p:nvPr/>
          </p:nvSpPr>
          <p:spPr>
            <a:xfrm>
              <a:off x="144071" y="1894291"/>
              <a:ext cx="261948" cy="261948"/>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
            <p:cNvSpPr/>
            <p:nvPr/>
          </p:nvSpPr>
          <p:spPr>
            <a:xfrm>
              <a:off x="550091" y="1787130"/>
              <a:ext cx="4462440" cy="47627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
            <p:cNvSpPr txBox="1"/>
            <p:nvPr/>
          </p:nvSpPr>
          <p:spPr>
            <a:xfrm>
              <a:off x="550091" y="1787130"/>
              <a:ext cx="4462440" cy="476270"/>
            </a:xfrm>
            <a:prstGeom prst="rect">
              <a:avLst/>
            </a:prstGeom>
            <a:noFill/>
            <a:ln>
              <a:noFill/>
            </a:ln>
          </p:spPr>
          <p:txBody>
            <a:bodyPr anchorCtr="0" anchor="ctr" bIns="50400" lIns="50400" spcFirstLastPara="1" rIns="50400" wrap="square" tIns="504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Pivot/Power BI Visuals</a:t>
              </a:r>
              <a:endParaRPr b="0" i="0" sz="1900" u="none" cap="none" strike="noStrike">
                <a:solidFill>
                  <a:srgbClr val="000000"/>
                </a:solidFill>
                <a:latin typeface="Arial"/>
                <a:ea typeface="Arial"/>
                <a:cs typeface="Arial"/>
                <a:sym typeface="Arial"/>
              </a:endParaRPr>
            </a:p>
          </p:txBody>
        </p:sp>
        <p:sp>
          <p:nvSpPr>
            <p:cNvPr id="462" name="Google Shape;462;p2"/>
            <p:cNvSpPr/>
            <p:nvPr/>
          </p:nvSpPr>
          <p:spPr>
            <a:xfrm>
              <a:off x="0" y="2382467"/>
              <a:ext cx="5012532" cy="47627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
            <p:cNvSpPr/>
            <p:nvPr/>
          </p:nvSpPr>
          <p:spPr>
            <a:xfrm>
              <a:off x="144071" y="2489628"/>
              <a:ext cx="261948" cy="261948"/>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
            <p:cNvSpPr/>
            <p:nvPr/>
          </p:nvSpPr>
          <p:spPr>
            <a:xfrm>
              <a:off x="550091" y="2382467"/>
              <a:ext cx="4462440" cy="47627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
            <p:cNvSpPr txBox="1"/>
            <p:nvPr/>
          </p:nvSpPr>
          <p:spPr>
            <a:xfrm>
              <a:off x="550091" y="2382467"/>
              <a:ext cx="4462440" cy="476270"/>
            </a:xfrm>
            <a:prstGeom prst="rect">
              <a:avLst/>
            </a:prstGeom>
            <a:noFill/>
            <a:ln>
              <a:noFill/>
            </a:ln>
          </p:spPr>
          <p:txBody>
            <a:bodyPr anchorCtr="0" anchor="ctr" bIns="50400" lIns="50400" spcFirstLastPara="1" rIns="50400" wrap="square" tIns="504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sp>
          <p:nvSpPr>
            <p:cNvPr id="466" name="Google Shape;466;p2"/>
            <p:cNvSpPr/>
            <p:nvPr/>
          </p:nvSpPr>
          <p:spPr>
            <a:xfrm>
              <a:off x="0" y="2977805"/>
              <a:ext cx="5012532" cy="47627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
            <p:cNvSpPr/>
            <p:nvPr/>
          </p:nvSpPr>
          <p:spPr>
            <a:xfrm>
              <a:off x="144071" y="3084966"/>
              <a:ext cx="261948" cy="261948"/>
            </a:xfrm>
            <a:prstGeom prst="rect">
              <a:avLst/>
            </a:prstGeom>
            <a:solidFill>
              <a:srgbClr val="A15BD0"/>
            </a:solid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
            <p:cNvSpPr/>
            <p:nvPr/>
          </p:nvSpPr>
          <p:spPr>
            <a:xfrm>
              <a:off x="550091" y="2977805"/>
              <a:ext cx="4462440" cy="47627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
            <p:cNvSpPr txBox="1"/>
            <p:nvPr/>
          </p:nvSpPr>
          <p:spPr>
            <a:xfrm>
              <a:off x="550091" y="2977805"/>
              <a:ext cx="4462440" cy="476270"/>
            </a:xfrm>
            <a:prstGeom prst="rect">
              <a:avLst/>
            </a:prstGeom>
            <a:noFill/>
            <a:ln>
              <a:noFill/>
            </a:ln>
          </p:spPr>
          <p:txBody>
            <a:bodyPr anchorCtr="0" anchor="ctr" bIns="50400" lIns="50400" spcFirstLastPara="1" rIns="50400" wrap="square" tIns="50400">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Recommendations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3"/>
          <p:cNvSpPr txBox="1"/>
          <p:nvPr>
            <p:ph type="title"/>
          </p:nvPr>
        </p:nvSpPr>
        <p:spPr>
          <a:xfrm>
            <a:off x="601675" y="527299"/>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Twentieth Century"/>
              <a:buNone/>
            </a:pPr>
            <a:r>
              <a:rPr lang="en"/>
              <a:t>PROJECT CHARTER</a:t>
            </a:r>
            <a:endParaRPr/>
          </a:p>
        </p:txBody>
      </p:sp>
      <p:sp>
        <p:nvSpPr>
          <p:cNvPr id="475" name="Google Shape;475;p3"/>
          <p:cNvSpPr txBox="1"/>
          <p:nvPr>
            <p:ph idx="1" type="body"/>
          </p:nvPr>
        </p:nvSpPr>
        <p:spPr>
          <a:xfrm>
            <a:off x="380393" y="1225150"/>
            <a:ext cx="6796584" cy="3262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Arial"/>
              <a:buChar char="●"/>
            </a:pPr>
            <a:r>
              <a:rPr b="1" lang="en" sz="1400">
                <a:solidFill>
                  <a:srgbClr val="000000"/>
                </a:solidFill>
              </a:rPr>
              <a:t>OVERVIEW</a:t>
            </a:r>
            <a:endParaRPr/>
          </a:p>
          <a:p>
            <a:pPr indent="0" lvl="0" marL="171450" rtl="0" algn="l">
              <a:lnSpc>
                <a:spcPct val="115000"/>
              </a:lnSpc>
              <a:spcBef>
                <a:spcPts val="0"/>
              </a:spcBef>
              <a:spcAft>
                <a:spcPts val="0"/>
              </a:spcAft>
              <a:buClr>
                <a:srgbClr val="000000"/>
              </a:buClr>
              <a:buSzPts val="1300"/>
              <a:buNone/>
            </a:pPr>
            <a:r>
              <a:rPr lang="en" sz="1400">
                <a:solidFill>
                  <a:srgbClr val="000000"/>
                </a:solidFill>
              </a:rPr>
              <a:t>FudgeMart, a retail corporation, and Fudgeflix, a movie rental service, have decided to merge into a new company, Fudge Inc. </a:t>
            </a:r>
            <a:endParaRPr sz="1400"/>
          </a:p>
          <a:p>
            <a:pPr indent="0" lvl="0" marL="171450" rtl="0" algn="l">
              <a:lnSpc>
                <a:spcPct val="115000"/>
              </a:lnSpc>
              <a:spcBef>
                <a:spcPts val="0"/>
              </a:spcBef>
              <a:spcAft>
                <a:spcPts val="0"/>
              </a:spcAft>
              <a:buClr>
                <a:srgbClr val="000000"/>
              </a:buClr>
              <a:buSzPts val="1300"/>
              <a:buNone/>
            </a:pPr>
            <a:r>
              <a:rPr lang="en" sz="1400">
                <a:solidFill>
                  <a:srgbClr val="000000"/>
                </a:solidFill>
              </a:rPr>
              <a:t>As a result, management want to consolidate data from the two companies into a single system in order to make informed analysis and business decisions. </a:t>
            </a:r>
            <a:endParaRPr sz="1400">
              <a:solidFill>
                <a:srgbClr val="000000"/>
              </a:solidFill>
            </a:endParaRPr>
          </a:p>
          <a:p>
            <a:pPr indent="0" lvl="0" marL="0" rtl="0" algn="l">
              <a:lnSpc>
                <a:spcPct val="115000"/>
              </a:lnSpc>
              <a:spcBef>
                <a:spcPts val="0"/>
              </a:spcBef>
              <a:spcAft>
                <a:spcPts val="0"/>
              </a:spcAft>
              <a:buSzPts val="1300"/>
              <a:buNone/>
            </a:pPr>
            <a:r>
              <a:t/>
            </a:r>
            <a:endParaRPr sz="1400">
              <a:solidFill>
                <a:srgbClr val="000000"/>
              </a:solidFill>
            </a:endParaRPr>
          </a:p>
          <a:p>
            <a:pPr indent="-311150" lvl="0" marL="457200" rtl="0" algn="l">
              <a:lnSpc>
                <a:spcPct val="115000"/>
              </a:lnSpc>
              <a:spcBef>
                <a:spcPts val="0"/>
              </a:spcBef>
              <a:spcAft>
                <a:spcPts val="0"/>
              </a:spcAft>
              <a:buClr>
                <a:srgbClr val="000000"/>
              </a:buClr>
              <a:buSzPts val="1300"/>
              <a:buFont typeface="Arial"/>
              <a:buChar char="●"/>
            </a:pPr>
            <a:r>
              <a:rPr b="1" lang="en" sz="1400">
                <a:solidFill>
                  <a:srgbClr val="000000"/>
                </a:solidFill>
              </a:rPr>
              <a:t>OBJECTIVE</a:t>
            </a:r>
            <a:endParaRPr/>
          </a:p>
          <a:p>
            <a:pPr indent="0" lvl="0" marL="146050" rtl="0" algn="l">
              <a:lnSpc>
                <a:spcPct val="115000"/>
              </a:lnSpc>
              <a:spcBef>
                <a:spcPts val="0"/>
              </a:spcBef>
              <a:spcAft>
                <a:spcPts val="0"/>
              </a:spcAft>
              <a:buClr>
                <a:srgbClr val="000000"/>
              </a:buClr>
              <a:buSzPts val="1300"/>
              <a:buNone/>
            </a:pPr>
            <a:r>
              <a:rPr lang="en" sz="1400"/>
              <a:t>To implement an integrated Data Warehouse, bringing together data from both enterprises. Additionally, we will use that data warehouse to create BI reports to meet the needs of our business processes. The project will be deployed for use by late June 2019. </a:t>
            </a:r>
            <a:endParaRPr sz="1400">
              <a:solidFill>
                <a:srgbClr val="FF0000"/>
              </a:solidFill>
            </a:endParaRPr>
          </a:p>
        </p:txBody>
      </p:sp>
      <p:pic>
        <p:nvPicPr>
          <p:cNvPr id="476" name="Google Shape;476;p3"/>
          <p:cNvPicPr preferRelativeResize="0"/>
          <p:nvPr/>
        </p:nvPicPr>
        <p:blipFill rotWithShape="1">
          <a:blip r:embed="rId3">
            <a:alphaModFix/>
          </a:blip>
          <a:srcRect b="0" l="0" r="0" t="0"/>
          <a:stretch/>
        </p:blipFill>
        <p:spPr>
          <a:xfrm>
            <a:off x="7176977" y="1282426"/>
            <a:ext cx="1733404" cy="2428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
          <p:cNvSpPr txBox="1"/>
          <p:nvPr>
            <p:ph type="title"/>
          </p:nvPr>
        </p:nvSpPr>
        <p:spPr>
          <a:xfrm>
            <a:off x="389400" y="180808"/>
            <a:ext cx="7030500" cy="9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Twentieth Century"/>
              <a:buNone/>
            </a:pPr>
            <a:br>
              <a:rPr lang="en"/>
            </a:br>
            <a:r>
              <a:rPr lang="en"/>
              <a:t>   </a:t>
            </a:r>
            <a:r>
              <a:rPr lang="en" sz="3200"/>
              <a:t>BUSINESS PROCESSES</a:t>
            </a:r>
            <a:endParaRPr sz="3200"/>
          </a:p>
        </p:txBody>
      </p:sp>
      <p:sp>
        <p:nvSpPr>
          <p:cNvPr id="482" name="Google Shape;482;p7"/>
          <p:cNvSpPr txBox="1"/>
          <p:nvPr>
            <p:ph idx="1" type="body"/>
          </p:nvPr>
        </p:nvSpPr>
        <p:spPr>
          <a:xfrm>
            <a:off x="283251" y="1494347"/>
            <a:ext cx="4450999" cy="2936766"/>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t>SIMPLE  </a:t>
            </a:r>
            <a:r>
              <a:rPr lang="en" sz="1800"/>
              <a:t>                                                   </a:t>
            </a:r>
            <a:endParaRPr sz="1800"/>
          </a:p>
          <a:p>
            <a:pPr indent="-317500" lvl="0" marL="457200" rtl="0" algn="l">
              <a:lnSpc>
                <a:spcPct val="115000"/>
              </a:lnSpc>
              <a:spcBef>
                <a:spcPts val="1600"/>
              </a:spcBef>
              <a:spcAft>
                <a:spcPts val="0"/>
              </a:spcAft>
              <a:buSzPts val="1400"/>
              <a:buAutoNum type="arabicPeriod"/>
            </a:pPr>
            <a:r>
              <a:rPr lang="en" sz="1400"/>
              <a:t>FUDGEFLIX QUEUE REPORTING</a:t>
            </a:r>
            <a:endParaRPr sz="1400"/>
          </a:p>
          <a:p>
            <a:pPr indent="-317500" lvl="1" marL="914400" rtl="0" algn="l">
              <a:lnSpc>
                <a:spcPct val="115000"/>
              </a:lnSpc>
              <a:spcBef>
                <a:spcPts val="0"/>
              </a:spcBef>
              <a:spcAft>
                <a:spcPts val="0"/>
              </a:spcAft>
              <a:buSzPts val="1400"/>
              <a:buAutoNum type="alphaLcPeriod"/>
            </a:pPr>
            <a:r>
              <a:rPr lang="en" sz="1400"/>
              <a:t>View queues by:</a:t>
            </a:r>
            <a:endParaRPr sz="1400"/>
          </a:p>
          <a:p>
            <a:pPr indent="-317500" lvl="2" marL="1371600" rtl="0" algn="l">
              <a:lnSpc>
                <a:spcPct val="115000"/>
              </a:lnSpc>
              <a:spcBef>
                <a:spcPts val="0"/>
              </a:spcBef>
              <a:spcAft>
                <a:spcPts val="0"/>
              </a:spcAft>
              <a:buSzPts val="1400"/>
              <a:buAutoNum type="romanLcPeriod"/>
            </a:pPr>
            <a:r>
              <a:rPr lang="en" sz="1400"/>
              <a:t>Day of week</a:t>
            </a:r>
            <a:endParaRPr sz="1400"/>
          </a:p>
          <a:p>
            <a:pPr indent="-317500" lvl="2" marL="1371600" rtl="0" algn="l">
              <a:lnSpc>
                <a:spcPct val="115000"/>
              </a:lnSpc>
              <a:spcBef>
                <a:spcPts val="0"/>
              </a:spcBef>
              <a:spcAft>
                <a:spcPts val="0"/>
              </a:spcAft>
              <a:buSzPts val="1400"/>
              <a:buAutoNum type="romanLcPeriod"/>
            </a:pPr>
            <a:r>
              <a:rPr lang="en" sz="1400"/>
              <a:t>Title rating (G, PG, PG-13, etc.)</a:t>
            </a:r>
            <a:endParaRPr sz="1400"/>
          </a:p>
          <a:p>
            <a:pPr indent="-317500" lvl="2" marL="1371600" rtl="0" algn="l">
              <a:lnSpc>
                <a:spcPct val="115000"/>
              </a:lnSpc>
              <a:spcBef>
                <a:spcPts val="0"/>
              </a:spcBef>
              <a:spcAft>
                <a:spcPts val="0"/>
              </a:spcAft>
              <a:buSzPts val="1400"/>
              <a:buAutoNum type="romanLcPeriod"/>
            </a:pPr>
            <a:r>
              <a:rPr lang="en" sz="1400"/>
              <a:t>Queue to ship (for physical dvd shipments)</a:t>
            </a:r>
            <a:endParaRPr sz="1400"/>
          </a:p>
          <a:p>
            <a:pPr indent="-317500" lvl="0" marL="457200" rtl="0" algn="l">
              <a:lnSpc>
                <a:spcPct val="115000"/>
              </a:lnSpc>
              <a:spcBef>
                <a:spcPts val="0"/>
              </a:spcBef>
              <a:spcAft>
                <a:spcPts val="0"/>
              </a:spcAft>
              <a:buSzPts val="1400"/>
              <a:buAutoNum type="arabicPeriod"/>
            </a:pPr>
            <a:r>
              <a:rPr lang="en" sz="1400"/>
              <a:t>FUDGEMART SHIPMENT PROCESS    </a:t>
            </a:r>
            <a:endParaRPr sz="1400"/>
          </a:p>
          <a:p>
            <a:pPr indent="-317500" lvl="1" marL="914400" marR="0" rtl="0" algn="l">
              <a:lnSpc>
                <a:spcPct val="115000"/>
              </a:lnSpc>
              <a:spcBef>
                <a:spcPts val="0"/>
              </a:spcBef>
              <a:spcAft>
                <a:spcPts val="0"/>
              </a:spcAft>
              <a:buClr>
                <a:schemeClr val="dk2"/>
              </a:buClr>
              <a:buSzPts val="1400"/>
              <a:buFont typeface="Nunito"/>
              <a:buAutoNum type="alphaLcPeriod"/>
            </a:pPr>
            <a:r>
              <a:rPr lang="en" sz="1400"/>
              <a:t>View time from order to ship   </a:t>
            </a:r>
            <a:r>
              <a:rPr lang="en" sz="1800"/>
              <a:t>                                     </a:t>
            </a:r>
            <a:endParaRPr sz="1800"/>
          </a:p>
        </p:txBody>
      </p:sp>
      <p:sp>
        <p:nvSpPr>
          <p:cNvPr id="483" name="Google Shape;483;p7"/>
          <p:cNvSpPr txBox="1"/>
          <p:nvPr>
            <p:ph idx="2" type="body"/>
          </p:nvPr>
        </p:nvSpPr>
        <p:spPr>
          <a:xfrm>
            <a:off x="4734249" y="1494347"/>
            <a:ext cx="4126500" cy="36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1800"/>
              <a:t>COMPLEX</a:t>
            </a:r>
            <a:endParaRPr b="1" sz="1800"/>
          </a:p>
          <a:p>
            <a:pPr indent="0" lvl="0" marL="0" rtl="0" algn="l">
              <a:lnSpc>
                <a:spcPct val="100000"/>
              </a:lnSpc>
              <a:spcBef>
                <a:spcPts val="0"/>
              </a:spcBef>
              <a:spcAft>
                <a:spcPts val="0"/>
              </a:spcAft>
              <a:buSzPts val="1300"/>
              <a:buNone/>
            </a:pPr>
            <a:r>
              <a:t/>
            </a:r>
            <a:endParaRPr sz="1800"/>
          </a:p>
          <a:p>
            <a:pPr indent="-342900" lvl="0" marL="342900" rtl="0" algn="l">
              <a:lnSpc>
                <a:spcPct val="100000"/>
              </a:lnSpc>
              <a:spcBef>
                <a:spcPts val="0"/>
              </a:spcBef>
              <a:spcAft>
                <a:spcPts val="0"/>
              </a:spcAft>
              <a:buClr>
                <a:srgbClr val="000000"/>
              </a:buClr>
              <a:buSzPts val="1400"/>
              <a:buFont typeface="Nunito"/>
              <a:buAutoNum type="arabicPeriod"/>
            </a:pPr>
            <a:r>
              <a:rPr lang="en" sz="1400">
                <a:solidFill>
                  <a:srgbClr val="000000"/>
                </a:solidFill>
              </a:rPr>
              <a:t>CONSOLIDATED SALES REPORT </a:t>
            </a:r>
            <a:endParaRPr sz="1400">
              <a:solidFill>
                <a:srgbClr val="000000"/>
              </a:solidFill>
            </a:endParaRPr>
          </a:p>
          <a:p>
            <a:pPr indent="-317500" lvl="1" marL="914400" rtl="0" algn="l">
              <a:lnSpc>
                <a:spcPct val="100000"/>
              </a:lnSpc>
              <a:spcBef>
                <a:spcPts val="0"/>
              </a:spcBef>
              <a:spcAft>
                <a:spcPts val="0"/>
              </a:spcAft>
              <a:buClr>
                <a:srgbClr val="000000"/>
              </a:buClr>
              <a:buSzPts val="1400"/>
              <a:buFont typeface="Nunito"/>
              <a:buAutoNum type="alphaLcPeriod"/>
            </a:pPr>
            <a:r>
              <a:rPr lang="en" sz="1400">
                <a:solidFill>
                  <a:srgbClr val="000000"/>
                </a:solidFill>
              </a:rPr>
              <a:t>View sales (quantity, price, and order total) by</a:t>
            </a:r>
            <a:endParaRPr sz="1400">
              <a:solidFill>
                <a:srgbClr val="000000"/>
              </a:solidFill>
            </a:endParaRPr>
          </a:p>
          <a:p>
            <a:pPr indent="-317500" lvl="2" marL="1371600" rtl="0" algn="l">
              <a:lnSpc>
                <a:spcPct val="100000"/>
              </a:lnSpc>
              <a:spcBef>
                <a:spcPts val="0"/>
              </a:spcBef>
              <a:spcAft>
                <a:spcPts val="0"/>
              </a:spcAft>
              <a:buClr>
                <a:srgbClr val="000000"/>
              </a:buClr>
              <a:buSzPts val="1400"/>
              <a:buFont typeface="Nunito"/>
              <a:buAutoNum type="romanLcPeriod"/>
            </a:pPr>
            <a:r>
              <a:rPr lang="en" sz="1400">
                <a:solidFill>
                  <a:srgbClr val="000000"/>
                </a:solidFill>
              </a:rPr>
              <a:t>Customer</a:t>
            </a:r>
            <a:endParaRPr sz="1400">
              <a:solidFill>
                <a:srgbClr val="000000"/>
              </a:solidFill>
            </a:endParaRPr>
          </a:p>
          <a:p>
            <a:pPr indent="-317500" lvl="2" marL="1371600" rtl="0" algn="l">
              <a:lnSpc>
                <a:spcPct val="100000"/>
              </a:lnSpc>
              <a:spcBef>
                <a:spcPts val="0"/>
              </a:spcBef>
              <a:spcAft>
                <a:spcPts val="0"/>
              </a:spcAft>
              <a:buClr>
                <a:srgbClr val="000000"/>
              </a:buClr>
              <a:buSzPts val="1400"/>
              <a:buFont typeface="Nunito"/>
              <a:buAutoNum type="romanLcPeriod"/>
            </a:pPr>
            <a:r>
              <a:rPr lang="en" sz="1400">
                <a:solidFill>
                  <a:srgbClr val="000000"/>
                </a:solidFill>
              </a:rPr>
              <a:t>Department and/or product</a:t>
            </a:r>
            <a:endParaRPr sz="1400">
              <a:solidFill>
                <a:srgbClr val="000000"/>
              </a:solidFill>
            </a:endParaRPr>
          </a:p>
          <a:p>
            <a:pPr indent="-317500" lvl="2" marL="1371600" rtl="0" algn="l">
              <a:lnSpc>
                <a:spcPct val="100000"/>
              </a:lnSpc>
              <a:spcBef>
                <a:spcPts val="0"/>
              </a:spcBef>
              <a:spcAft>
                <a:spcPts val="0"/>
              </a:spcAft>
              <a:buClr>
                <a:srgbClr val="000000"/>
              </a:buClr>
              <a:buSzPts val="1400"/>
              <a:buFont typeface="Nunito"/>
              <a:buAutoNum type="romanLcPeriod"/>
            </a:pPr>
            <a:r>
              <a:rPr lang="en" sz="1400">
                <a:solidFill>
                  <a:srgbClr val="000000"/>
                </a:solidFill>
              </a:rPr>
              <a:t>Location (city, zip code, state)</a:t>
            </a:r>
            <a:endParaRPr sz="1400">
              <a:solidFill>
                <a:srgbClr val="000000"/>
              </a:solidFill>
            </a:endParaRPr>
          </a:p>
          <a:p>
            <a:pPr indent="-317500" lvl="2" marL="1371600" rtl="0" algn="l">
              <a:lnSpc>
                <a:spcPct val="100000"/>
              </a:lnSpc>
              <a:spcBef>
                <a:spcPts val="0"/>
              </a:spcBef>
              <a:spcAft>
                <a:spcPts val="0"/>
              </a:spcAft>
              <a:buClr>
                <a:srgbClr val="000000"/>
              </a:buClr>
              <a:buSzPts val="1400"/>
              <a:buFont typeface="Arial"/>
              <a:buAutoNum type="romanLcPeriod"/>
            </a:pPr>
            <a:r>
              <a:rPr lang="en" sz="1400">
                <a:solidFill>
                  <a:srgbClr val="000000"/>
                </a:solidFill>
              </a:rPr>
              <a:t>Year</a:t>
            </a:r>
            <a:endParaRPr sz="1400">
              <a:solidFill>
                <a:srgbClr val="000000"/>
              </a:solidFill>
            </a:endParaRPr>
          </a:p>
          <a:p>
            <a:pPr indent="0" lvl="0" marL="0" rtl="0" algn="l">
              <a:lnSpc>
                <a:spcPct val="100000"/>
              </a:lnSpc>
              <a:spcBef>
                <a:spcPts val="0"/>
              </a:spcBef>
              <a:spcAft>
                <a:spcPts val="0"/>
              </a:spcAft>
              <a:buSzPts val="1300"/>
              <a:buNone/>
            </a:pPr>
            <a:r>
              <a:t/>
            </a:r>
            <a:endParaRPr sz="1400">
              <a:solidFill>
                <a:srgbClr val="000000"/>
              </a:solidFill>
            </a:endParaRPr>
          </a:p>
          <a:p>
            <a:pPr indent="-342900" lvl="0" marL="342900" rtl="0" algn="l">
              <a:lnSpc>
                <a:spcPct val="100000"/>
              </a:lnSpc>
              <a:spcBef>
                <a:spcPts val="0"/>
              </a:spcBef>
              <a:spcAft>
                <a:spcPts val="0"/>
              </a:spcAft>
              <a:buClr>
                <a:srgbClr val="000000"/>
              </a:buClr>
              <a:buSzPts val="1400"/>
              <a:buFont typeface="Nunito"/>
              <a:buAutoNum type="arabicPeriod"/>
            </a:pPr>
            <a:r>
              <a:rPr lang="en" sz="1400">
                <a:solidFill>
                  <a:srgbClr val="000000"/>
                </a:solidFill>
              </a:rPr>
              <a:t>CONSOLIDATED CUSTOMER REPORT</a:t>
            </a:r>
            <a:endParaRPr sz="1400">
              <a:solidFill>
                <a:srgbClr val="000000"/>
              </a:solidFill>
            </a:endParaRPr>
          </a:p>
          <a:p>
            <a:pPr indent="-317500" lvl="1" marL="914400" rtl="0" algn="l">
              <a:lnSpc>
                <a:spcPct val="100000"/>
              </a:lnSpc>
              <a:spcBef>
                <a:spcPts val="0"/>
              </a:spcBef>
              <a:spcAft>
                <a:spcPts val="0"/>
              </a:spcAft>
              <a:buClr>
                <a:srgbClr val="000000"/>
              </a:buClr>
              <a:buSzPts val="1400"/>
              <a:buFont typeface="Arial"/>
              <a:buAutoNum type="alphaLcPeriod"/>
            </a:pPr>
            <a:r>
              <a:rPr lang="en" sz="1400">
                <a:solidFill>
                  <a:srgbClr val="000000"/>
                </a:solidFill>
              </a:rPr>
              <a:t>View average ratings of products or titles per customer</a:t>
            </a:r>
            <a:endParaRPr sz="1400">
              <a:solidFill>
                <a:srgbClr val="000000"/>
              </a:solidFill>
            </a:endParaRPr>
          </a:p>
          <a:p>
            <a:pPr indent="0" lvl="0" marL="0" rtl="0" algn="l">
              <a:lnSpc>
                <a:spcPct val="100000"/>
              </a:lnSpc>
              <a:spcBef>
                <a:spcPts val="0"/>
              </a:spcBef>
              <a:spcAft>
                <a:spcPts val="0"/>
              </a:spcAft>
              <a:buSzPts val="1300"/>
              <a:buNone/>
            </a:pPr>
            <a:r>
              <a:t/>
            </a:r>
            <a:endParaRPr sz="1400">
              <a:solidFill>
                <a:srgbClr val="000000"/>
              </a:solidFill>
            </a:endParaRPr>
          </a:p>
          <a:p>
            <a:pPr indent="0" lvl="0" marL="0" rtl="0" algn="l">
              <a:lnSpc>
                <a:spcPct val="100000"/>
              </a:lnSpc>
              <a:spcBef>
                <a:spcPts val="0"/>
              </a:spcBef>
              <a:spcAft>
                <a:spcPts val="0"/>
              </a:spcAft>
              <a:buSzPts val="1300"/>
              <a:buNone/>
            </a:pPr>
            <a:r>
              <a:t/>
            </a:r>
            <a:endParaRPr sz="1400">
              <a:solidFill>
                <a:srgbClr val="000000"/>
              </a:solidFill>
            </a:endParaRPr>
          </a:p>
          <a:p>
            <a:pPr indent="0" lvl="0" marL="0" rtl="0" algn="l">
              <a:lnSpc>
                <a:spcPct val="100000"/>
              </a:lnSpc>
              <a:spcBef>
                <a:spcPts val="0"/>
              </a:spcBef>
              <a:spcAft>
                <a:spcPts val="0"/>
              </a:spcAft>
              <a:buSzPts val="1300"/>
              <a:buNone/>
            </a:pPr>
            <a:r>
              <a:rPr b="1" lang="en" sz="1400">
                <a:solidFill>
                  <a:srgbClr val="000000"/>
                </a:solidFill>
              </a:rPr>
              <a:t>INDICATES A FULLY MODELLED PROCESS</a:t>
            </a:r>
            <a:endParaRPr b="1" sz="1400">
              <a:solidFill>
                <a:srgbClr val="000000"/>
              </a:solidFill>
            </a:endParaRPr>
          </a:p>
        </p:txBody>
      </p:sp>
      <p:sp>
        <p:nvSpPr>
          <p:cNvPr id="484" name="Google Shape;484;p7"/>
          <p:cNvSpPr/>
          <p:nvPr/>
        </p:nvSpPr>
        <p:spPr>
          <a:xfrm>
            <a:off x="3143502" y="2034350"/>
            <a:ext cx="285000" cy="299100"/>
          </a:xfrm>
          <a:prstGeom prst="star5">
            <a:avLst>
              <a:gd fmla="val 19098" name="adj"/>
              <a:gd fmla="val 105146" name="hf"/>
              <a:gd fmla="val 110557" name="vf"/>
            </a:avLst>
          </a:prstGeom>
          <a:gradFill>
            <a:gsLst>
              <a:gs pos="0">
                <a:srgbClr val="FFFF00"/>
              </a:gs>
              <a:gs pos="100000">
                <a:srgbClr val="FFFF00"/>
              </a:gs>
            </a:gsLst>
            <a:lin ang="5400000" scaled="0"/>
          </a:gradFill>
          <a:ln>
            <a:noFill/>
          </a:ln>
          <a:effectLst>
            <a:outerShdw blurRad="63500" rotWithShape="0" algn="ctr" dir="5400000" dist="25400">
              <a:srgbClr val="000000">
                <a:alpha val="6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5" name="Google Shape;485;p7"/>
          <p:cNvSpPr/>
          <p:nvPr/>
        </p:nvSpPr>
        <p:spPr>
          <a:xfrm>
            <a:off x="7483727" y="2061487"/>
            <a:ext cx="285000" cy="299100"/>
          </a:xfrm>
          <a:prstGeom prst="star5">
            <a:avLst>
              <a:gd fmla="val 19098" name="adj"/>
              <a:gd fmla="val 105146" name="hf"/>
              <a:gd fmla="val 110557" name="vf"/>
            </a:avLst>
          </a:prstGeom>
          <a:gradFill>
            <a:gsLst>
              <a:gs pos="0">
                <a:srgbClr val="FFFF00"/>
              </a:gs>
              <a:gs pos="100000">
                <a:srgbClr val="FFFF00"/>
              </a:gs>
            </a:gsLst>
            <a:lin ang="5400012" scaled="0"/>
          </a:gradFill>
          <a:ln>
            <a:noFill/>
          </a:ln>
          <a:effectLst>
            <a:outerShdw blurRad="63500" rotWithShape="0" algn="ctr" dir="5400000" dist="25400">
              <a:srgbClr val="000000">
                <a:alpha val="6862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6" name="Google Shape;486;p7"/>
          <p:cNvSpPr/>
          <p:nvPr/>
        </p:nvSpPr>
        <p:spPr>
          <a:xfrm>
            <a:off x="4429502" y="4594125"/>
            <a:ext cx="285000" cy="299100"/>
          </a:xfrm>
          <a:prstGeom prst="star5">
            <a:avLst>
              <a:gd fmla="val 19098" name="adj"/>
              <a:gd fmla="val 105146" name="hf"/>
              <a:gd fmla="val 110557" name="vf"/>
            </a:avLst>
          </a:prstGeom>
          <a:gradFill>
            <a:gsLst>
              <a:gs pos="0">
                <a:srgbClr val="FFFF00"/>
              </a:gs>
              <a:gs pos="100000">
                <a:srgbClr val="FFFF00"/>
              </a:gs>
            </a:gsLst>
            <a:lin ang="5400012" scaled="0"/>
          </a:gradFill>
          <a:ln>
            <a:noFill/>
          </a:ln>
          <a:effectLst>
            <a:outerShdw blurRad="63500" rotWithShape="0" algn="ctr" dir="5400000" dist="25400">
              <a:srgbClr val="000000">
                <a:alpha val="6862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8"/>
          <p:cNvSpPr txBox="1"/>
          <p:nvPr>
            <p:ph type="title"/>
          </p:nvPr>
        </p:nvSpPr>
        <p:spPr>
          <a:xfrm>
            <a:off x="0" y="21264"/>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Twentieth Century"/>
              <a:buNone/>
            </a:pPr>
            <a:r>
              <a:rPr lang="en"/>
              <a:t>STAR SCHEMA</a:t>
            </a:r>
            <a:endParaRPr/>
          </a:p>
        </p:txBody>
      </p:sp>
      <p:pic>
        <p:nvPicPr>
          <p:cNvPr id="492" name="Google Shape;492;p8"/>
          <p:cNvPicPr preferRelativeResize="0"/>
          <p:nvPr/>
        </p:nvPicPr>
        <p:blipFill>
          <a:blip r:embed="rId3">
            <a:alphaModFix/>
          </a:blip>
          <a:stretch>
            <a:fillRect/>
          </a:stretch>
        </p:blipFill>
        <p:spPr>
          <a:xfrm>
            <a:off x="3429001" y="0"/>
            <a:ext cx="5715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10"/>
          <p:cNvSpPr txBox="1"/>
          <p:nvPr>
            <p:ph type="title"/>
          </p:nvPr>
        </p:nvSpPr>
        <p:spPr>
          <a:xfrm>
            <a:off x="453195" y="229239"/>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Twentieth Century"/>
              <a:buNone/>
            </a:pPr>
            <a:r>
              <a:rPr lang="en" sz="3200"/>
              <a:t>GLOBAL SALES </a:t>
            </a:r>
            <a:endParaRPr sz="3200"/>
          </a:p>
        </p:txBody>
      </p:sp>
      <p:sp>
        <p:nvSpPr>
          <p:cNvPr id="498" name="Google Shape;498;p10"/>
          <p:cNvSpPr txBox="1"/>
          <p:nvPr>
            <p:ph idx="1" type="body"/>
          </p:nvPr>
        </p:nvSpPr>
        <p:spPr>
          <a:xfrm>
            <a:off x="669852" y="1018306"/>
            <a:ext cx="7653816" cy="3106887"/>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SALES NUMBERS HAVE DROPPED FROM 2009 WITH A STEEP DROP IN 2012</a:t>
            </a:r>
            <a:endParaRPr sz="1400"/>
          </a:p>
          <a:p>
            <a:pPr indent="-317500" lvl="1" marL="914400" rtl="0" algn="l">
              <a:lnSpc>
                <a:spcPct val="100000"/>
              </a:lnSpc>
              <a:spcBef>
                <a:spcPts val="1600"/>
              </a:spcBef>
              <a:spcAft>
                <a:spcPts val="0"/>
              </a:spcAft>
              <a:buSzPts val="1400"/>
              <a:buChar char="○"/>
            </a:pPr>
            <a:r>
              <a:rPr lang="en" sz="1400"/>
              <a:t>Definitely a concern for upper management and future of company</a:t>
            </a:r>
            <a:endParaRPr sz="1400"/>
          </a:p>
          <a:p>
            <a:pPr indent="0" lvl="1" marL="615950" rtl="0" algn="l">
              <a:lnSpc>
                <a:spcPct val="105000"/>
              </a:lnSpc>
              <a:spcBef>
                <a:spcPts val="1600"/>
              </a:spcBef>
              <a:spcAft>
                <a:spcPts val="0"/>
              </a:spcAft>
              <a:buSzPts val="1100"/>
              <a:buNone/>
            </a:pPr>
            <a:r>
              <a:t/>
            </a:r>
            <a:endParaRPr sz="1400"/>
          </a:p>
          <a:p>
            <a:pPr indent="-317500" lvl="0" marL="457200" rtl="0" algn="l">
              <a:lnSpc>
                <a:spcPct val="105000"/>
              </a:lnSpc>
              <a:spcBef>
                <a:spcPts val="0"/>
              </a:spcBef>
              <a:spcAft>
                <a:spcPts val="0"/>
              </a:spcAft>
              <a:buSzPts val="1400"/>
              <a:buChar char="●"/>
            </a:pPr>
            <a:r>
              <a:rPr lang="en" sz="1400"/>
              <a:t>SALES VOLUME IN THE COASTAL STATES ARE HIGHER THAN IN THE MIDDLE OF THE COUNTRY</a:t>
            </a:r>
            <a:endParaRPr sz="1400"/>
          </a:p>
          <a:p>
            <a:pPr indent="-317500" lvl="1" marL="914400" rtl="0" algn="l">
              <a:lnSpc>
                <a:spcPct val="105000"/>
              </a:lnSpc>
              <a:spcBef>
                <a:spcPts val="1600"/>
              </a:spcBef>
              <a:spcAft>
                <a:spcPts val="0"/>
              </a:spcAft>
              <a:buSzPts val="1400"/>
              <a:buChar char="○"/>
            </a:pPr>
            <a:r>
              <a:rPr lang="en" sz="1400"/>
              <a:t>Potential to expand customer base to these areas</a:t>
            </a:r>
            <a:endParaRPr sz="1400"/>
          </a:p>
          <a:p>
            <a:pPr indent="-228600" lvl="1" marL="914400" rtl="0" algn="l">
              <a:lnSpc>
                <a:spcPct val="105000"/>
              </a:lnSpc>
              <a:spcBef>
                <a:spcPts val="1600"/>
              </a:spcBef>
              <a:spcAft>
                <a:spcPts val="0"/>
              </a:spcAft>
              <a:buSzPts val="1100"/>
              <a:buNone/>
            </a:pPr>
            <a:r>
              <a:t/>
            </a:r>
            <a:endParaRPr sz="1400"/>
          </a:p>
          <a:p>
            <a:pPr indent="-317500" lvl="0" marL="457200" rtl="0" algn="l">
              <a:lnSpc>
                <a:spcPct val="105000"/>
              </a:lnSpc>
              <a:spcBef>
                <a:spcPts val="0"/>
              </a:spcBef>
              <a:spcAft>
                <a:spcPts val="0"/>
              </a:spcAft>
              <a:buSzPts val="1400"/>
              <a:buChar char="●"/>
            </a:pPr>
            <a:r>
              <a:rPr lang="en" sz="1400"/>
              <a:t>ELECTRONIC PRODUCTS DOMINATE THE SALES (67%) </a:t>
            </a:r>
            <a:endParaRPr sz="1400"/>
          </a:p>
          <a:p>
            <a:pPr indent="-317500" lvl="1" marL="914400" rtl="0" algn="l">
              <a:lnSpc>
                <a:spcPct val="105000"/>
              </a:lnSpc>
              <a:spcBef>
                <a:spcPts val="1600"/>
              </a:spcBef>
              <a:spcAft>
                <a:spcPts val="0"/>
              </a:spcAft>
              <a:buSzPts val="1400"/>
              <a:buChar char="○"/>
            </a:pPr>
            <a:r>
              <a:rPr lang="en" sz="1400"/>
              <a:t>Need to improve sales in other departments through new marketing campaigns and sales promotions</a:t>
            </a:r>
            <a:endParaRPr sz="1400"/>
          </a:p>
          <a:p>
            <a:pPr indent="0" lvl="0" marL="228600" rtl="0" algn="l">
              <a:lnSpc>
                <a:spcPct val="115000"/>
              </a:lnSpc>
              <a:spcBef>
                <a:spcPts val="0"/>
              </a:spcBef>
              <a:spcAft>
                <a:spcPts val="0"/>
              </a:spcAft>
              <a:buSzPts val="1300"/>
              <a:buNone/>
            </a:pPr>
            <a:r>
              <a:t/>
            </a:r>
            <a:endParaRPr sz="1400"/>
          </a:p>
          <a:p>
            <a:pPr indent="-228600" lvl="0" marL="457200" rtl="0" algn="l">
              <a:lnSpc>
                <a:spcPct val="115000"/>
              </a:lnSpc>
              <a:spcBef>
                <a:spcPts val="0"/>
              </a:spcBef>
              <a:spcAft>
                <a:spcPts val="0"/>
              </a:spcAft>
              <a:buSzPts val="13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Twentieth Century"/>
              <a:buNone/>
            </a:pPr>
            <a:r>
              <a:rPr lang="en"/>
              <a:t>BI REPORT 1 - CONSOLIDATED SALES RE</a:t>
            </a:r>
            <a:endParaRPr/>
          </a:p>
        </p:txBody>
      </p:sp>
      <p:pic>
        <p:nvPicPr>
          <p:cNvPr id="504" name="Google Shape;504;p9"/>
          <p:cNvPicPr preferRelativeResize="0"/>
          <p:nvPr/>
        </p:nvPicPr>
        <p:blipFill rotWithShape="1">
          <a:blip r:embed="rId3">
            <a:alphaModFix/>
          </a:blip>
          <a:srcRect b="0" l="0" r="0" t="0"/>
          <a:stretch/>
        </p:blipFill>
        <p:spPr>
          <a:xfrm>
            <a:off x="9428" y="0"/>
            <a:ext cx="912514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Twentieth Century"/>
              <a:buNone/>
            </a:pPr>
            <a:r>
              <a:rPr lang="en"/>
              <a:t>QUARTERLY AND STATE DASHBOARDS</a:t>
            </a:r>
            <a:endParaRPr/>
          </a:p>
        </p:txBody>
      </p:sp>
      <p:sp>
        <p:nvSpPr>
          <p:cNvPr id="510" name="Google Shape;510;p11"/>
          <p:cNvSpPr txBox="1"/>
          <p:nvPr>
            <p:ph idx="1" type="body"/>
          </p:nvPr>
        </p:nvSpPr>
        <p:spPr>
          <a:xfrm>
            <a:off x="681150" y="1259100"/>
            <a:ext cx="7653000" cy="3272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600"/>
              </a:spcBef>
              <a:spcAft>
                <a:spcPts val="0"/>
              </a:spcAft>
              <a:buSzPts val="1300"/>
              <a:buChar char="●"/>
            </a:pPr>
            <a:r>
              <a:rPr lang="en"/>
              <a:t>Displays sales per year/quarter AND state</a:t>
            </a:r>
            <a:endParaRPr/>
          </a:p>
          <a:p>
            <a:pPr indent="-311150" lvl="0" marL="457200" rtl="0" algn="l">
              <a:lnSpc>
                <a:spcPct val="115000"/>
              </a:lnSpc>
              <a:spcBef>
                <a:spcPts val="1600"/>
              </a:spcBef>
              <a:spcAft>
                <a:spcPts val="0"/>
              </a:spcAft>
              <a:buSzPts val="1300"/>
              <a:buChar char="●"/>
            </a:pPr>
            <a:r>
              <a:rPr lang="en"/>
              <a:t>Provides some different metrics than the global sales dashboard, including average order amount ($) and order counts</a:t>
            </a:r>
            <a:endParaRPr/>
          </a:p>
          <a:p>
            <a:pPr indent="-311150" lvl="0" marL="457200" rtl="0" algn="l">
              <a:lnSpc>
                <a:spcPct val="115000"/>
              </a:lnSpc>
              <a:spcBef>
                <a:spcPts val="1600"/>
              </a:spcBef>
              <a:spcAft>
                <a:spcPts val="0"/>
              </a:spcAft>
              <a:buSzPts val="1300"/>
              <a:buChar char="●"/>
            </a:pPr>
            <a:r>
              <a:rPr lang="en"/>
              <a:t>Matrices provide specific details for visualized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g5be8a0a12d_0_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516" name="Google Shape;516;g5be8a0a12d_0_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p:txBody>
      </p:sp>
      <p:pic>
        <p:nvPicPr>
          <p:cNvPr id="517" name="Google Shape;517;g5be8a0a12d_0_2"/>
          <p:cNvPicPr preferRelativeResize="0"/>
          <p:nvPr/>
        </p:nvPicPr>
        <p:blipFill>
          <a:blip r:embed="rId3">
            <a:alphaModFix/>
          </a:blip>
          <a:stretch>
            <a:fillRect/>
          </a:stretch>
        </p:blipFill>
        <p:spPr>
          <a:xfrm>
            <a:off x="13771" y="76200"/>
            <a:ext cx="911645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2019-06-13T18:50:36Z</dcterms:created>
  <dc:creator>Rebecca Karunakaran</dc:creator>
</cp:coreProperties>
</file>