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66" r:id="rId2"/>
    <p:sldId id="257" r:id="rId3"/>
    <p:sldId id="258" r:id="rId4"/>
    <p:sldId id="259" r:id="rId5"/>
    <p:sldId id="268" r:id="rId6"/>
    <p:sldId id="269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1880" autoAdjust="0"/>
  </p:normalViewPr>
  <p:slideViewPr>
    <p:cSldViewPr snapToGrid="0">
      <p:cViewPr>
        <p:scale>
          <a:sx n="79" d="100"/>
          <a:sy n="79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A9215-23C4-4A8C-AA9B-DB12EB08AB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3F6377-A86F-4E7E-8CEE-2300815C9D68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GROUP-14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C8F0A6-9F00-44AD-89F7-5CAFDEA3579A}" type="parTrans" cxnId="{F470368B-61C2-493F-9C1F-8473B02206E0}">
      <dgm:prSet/>
      <dgm:spPr/>
      <dgm:t>
        <a:bodyPr/>
        <a:lstStyle/>
        <a:p>
          <a:endParaRPr lang="en-US"/>
        </a:p>
      </dgm:t>
    </dgm:pt>
    <dgm:pt modelId="{93280E5C-F595-4383-B0E4-9E1A832D9E09}" type="sibTrans" cxnId="{F470368B-61C2-493F-9C1F-8473B02206E0}">
      <dgm:prSet/>
      <dgm:spPr/>
      <dgm:t>
        <a:bodyPr/>
        <a:lstStyle/>
        <a:p>
          <a:endParaRPr lang="en-US"/>
        </a:p>
      </dgm:t>
    </dgm:pt>
    <dgm:pt modelId="{17AD9D2B-C7DC-47BD-8A25-E67368D23F95}">
      <dgm:prSet custT="1"/>
      <dgm:spPr/>
      <dgm:t>
        <a:bodyPr/>
        <a:lstStyle/>
        <a:p>
          <a:r>
            <a:rPr lang="en-US" sz="2500" b="0" dirty="0">
              <a:latin typeface="Times New Roman" panose="02020603050405020304" pitchFamily="18" charset="0"/>
              <a:cs typeface="Times New Roman" panose="02020603050405020304" pitchFamily="18" charset="0"/>
            </a:rPr>
            <a:t>Alisha Khan                   002920188</a:t>
          </a:r>
        </a:p>
      </dgm:t>
    </dgm:pt>
    <dgm:pt modelId="{459B9189-91DC-4FF3-87C0-163966389FF9}" type="parTrans" cxnId="{827BDA40-AD3F-44FA-98C1-06891AA90D5F}">
      <dgm:prSet/>
      <dgm:spPr/>
      <dgm:t>
        <a:bodyPr/>
        <a:lstStyle/>
        <a:p>
          <a:endParaRPr lang="en-US"/>
        </a:p>
      </dgm:t>
    </dgm:pt>
    <dgm:pt modelId="{4ED34F8C-95DF-4E74-BCCC-F7BC8735FDEC}" type="sibTrans" cxnId="{827BDA40-AD3F-44FA-98C1-06891AA90D5F}">
      <dgm:prSet/>
      <dgm:spPr/>
      <dgm:t>
        <a:bodyPr/>
        <a:lstStyle/>
        <a:p>
          <a:endParaRPr lang="en-US"/>
        </a:p>
      </dgm:t>
    </dgm:pt>
    <dgm:pt modelId="{F25BCF52-4FC7-4F1D-8DF9-983B624FCE60}">
      <dgm:prSet custT="1"/>
      <dgm:spPr/>
      <dgm:t>
        <a:bodyPr/>
        <a:lstStyle/>
        <a:p>
          <a:r>
            <a:rPr lang="en-US" sz="25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Rushikesh</a:t>
          </a:r>
          <a:r>
            <a:rPr lang="en-US" sz="2500" b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Karwankar</a:t>
          </a:r>
          <a:r>
            <a:rPr lang="en-US" sz="25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  002776313</a:t>
          </a:r>
        </a:p>
      </dgm:t>
    </dgm:pt>
    <dgm:pt modelId="{663D2BB5-BEC4-464C-A65A-96DB38339B6F}" type="parTrans" cxnId="{694B76F0-75CA-4D67-BC05-CEDFA68B14A6}">
      <dgm:prSet/>
      <dgm:spPr/>
      <dgm:t>
        <a:bodyPr/>
        <a:lstStyle/>
        <a:p>
          <a:endParaRPr lang="en-US"/>
        </a:p>
      </dgm:t>
    </dgm:pt>
    <dgm:pt modelId="{1FB85D88-690F-4E77-A934-449EC460C3A2}" type="sibTrans" cxnId="{694B76F0-75CA-4D67-BC05-CEDFA68B14A6}">
      <dgm:prSet/>
      <dgm:spPr/>
      <dgm:t>
        <a:bodyPr/>
        <a:lstStyle/>
        <a:p>
          <a:endParaRPr lang="en-US"/>
        </a:p>
      </dgm:t>
    </dgm:pt>
    <dgm:pt modelId="{4406B472-BA32-41B6-967F-B8BCF2FFCF7E}">
      <dgm:prSet custT="1"/>
      <dgm:spPr/>
      <dgm:t>
        <a:bodyPr/>
        <a:lstStyle/>
        <a:p>
          <a:r>
            <a:rPr lang="en-US" sz="25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Seona</a:t>
          </a:r>
          <a:r>
            <a:rPr lang="en-US" sz="2500" b="0" dirty="0">
              <a:latin typeface="Times New Roman" panose="02020603050405020304" pitchFamily="18" charset="0"/>
              <a:cs typeface="Times New Roman" panose="02020603050405020304" pitchFamily="18" charset="0"/>
            </a:rPr>
            <a:t> Rodrigues            002760607</a:t>
          </a:r>
        </a:p>
      </dgm:t>
    </dgm:pt>
    <dgm:pt modelId="{7976EF99-F8BE-43B7-8676-5BBBD5C7D3D3}" type="parTrans" cxnId="{9488A384-438B-494C-B79D-6FB91DEF68A4}">
      <dgm:prSet/>
      <dgm:spPr/>
      <dgm:t>
        <a:bodyPr/>
        <a:lstStyle/>
        <a:p>
          <a:endParaRPr lang="en-US"/>
        </a:p>
      </dgm:t>
    </dgm:pt>
    <dgm:pt modelId="{0DB8DECE-7B6A-4B78-8C14-0BBAF4173FF9}" type="sibTrans" cxnId="{9488A384-438B-494C-B79D-6FB91DEF68A4}">
      <dgm:prSet/>
      <dgm:spPr/>
      <dgm:t>
        <a:bodyPr/>
        <a:lstStyle/>
        <a:p>
          <a:endParaRPr lang="en-US"/>
        </a:p>
      </dgm:t>
    </dgm:pt>
    <dgm:pt modelId="{064B17D6-AF58-4532-94F9-7E5DF66D33C2}">
      <dgm:prSet custT="1"/>
      <dgm:spPr/>
      <dgm:t>
        <a:bodyPr/>
        <a:lstStyle/>
        <a:p>
          <a:r>
            <a:rPr lang="en-US" sz="2500" b="0" dirty="0">
              <a:latin typeface="Times New Roman" panose="02020603050405020304" pitchFamily="18" charset="0"/>
              <a:cs typeface="Times New Roman" panose="02020603050405020304" pitchFamily="18" charset="0"/>
            </a:rPr>
            <a:t>Sakshi Sasalate               002742867</a:t>
          </a:r>
        </a:p>
      </dgm:t>
    </dgm:pt>
    <dgm:pt modelId="{D054DE46-6AF4-47F1-915B-B6DBAECDEC62}" type="parTrans" cxnId="{D1D5CB82-9BB0-4C4E-9779-AC96FD97891D}">
      <dgm:prSet/>
      <dgm:spPr/>
      <dgm:t>
        <a:bodyPr/>
        <a:lstStyle/>
        <a:p>
          <a:endParaRPr lang="en-US"/>
        </a:p>
      </dgm:t>
    </dgm:pt>
    <dgm:pt modelId="{66061223-84C9-40C9-87D7-1FEB928D2839}" type="sibTrans" cxnId="{D1D5CB82-9BB0-4C4E-9779-AC96FD97891D}">
      <dgm:prSet/>
      <dgm:spPr/>
      <dgm:t>
        <a:bodyPr/>
        <a:lstStyle/>
        <a:p>
          <a:endParaRPr lang="en-US"/>
        </a:p>
      </dgm:t>
    </dgm:pt>
    <dgm:pt modelId="{527803F6-55D1-48EF-BD2F-86998100E756}">
      <dgm:prSet custT="1"/>
      <dgm:spPr/>
      <dgm:t>
        <a:bodyPr/>
        <a:lstStyle/>
        <a:p>
          <a:endParaRPr lang="en-US" sz="25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581AF-0823-48C6-908E-462AA335250C}" type="parTrans" cxnId="{C04D8FBA-453F-4449-9904-46D914BAFAF7}">
      <dgm:prSet/>
      <dgm:spPr/>
      <dgm:t>
        <a:bodyPr/>
        <a:lstStyle/>
        <a:p>
          <a:endParaRPr lang="en-IN"/>
        </a:p>
      </dgm:t>
    </dgm:pt>
    <dgm:pt modelId="{989B34ED-254C-4B98-952B-A5936D44D92F}" type="sibTrans" cxnId="{C04D8FBA-453F-4449-9904-46D914BAFAF7}">
      <dgm:prSet/>
      <dgm:spPr/>
      <dgm:t>
        <a:bodyPr/>
        <a:lstStyle/>
        <a:p>
          <a:endParaRPr lang="en-IN"/>
        </a:p>
      </dgm:t>
    </dgm:pt>
    <dgm:pt modelId="{3C2300E0-941F-4619-AA04-2C328CC8F6EF}" type="pres">
      <dgm:prSet presAssocID="{837A9215-23C4-4A8C-AA9B-DB12EB08AB35}" presName="linear" presStyleCnt="0">
        <dgm:presLayoutVars>
          <dgm:animLvl val="lvl"/>
          <dgm:resizeHandles val="exact"/>
        </dgm:presLayoutVars>
      </dgm:prSet>
      <dgm:spPr/>
    </dgm:pt>
    <dgm:pt modelId="{766A9350-965A-49A1-9A8A-F3A1D5EF7053}" type="pres">
      <dgm:prSet presAssocID="{523F6377-A86F-4E7E-8CEE-2300815C9D68}" presName="parentText" presStyleLbl="node1" presStyleIdx="0" presStyleCnt="1" custScaleY="33330" custLinFactNeighborX="-250" custLinFactNeighborY="-44260">
        <dgm:presLayoutVars>
          <dgm:chMax val="0"/>
          <dgm:bulletEnabled val="1"/>
        </dgm:presLayoutVars>
      </dgm:prSet>
      <dgm:spPr/>
    </dgm:pt>
    <dgm:pt modelId="{C4E4E397-5739-434A-B718-ADAF5D4042C9}" type="pres">
      <dgm:prSet presAssocID="{523F6377-A86F-4E7E-8CEE-2300815C9D68}" presName="childText" presStyleLbl="revTx" presStyleIdx="0" presStyleCnt="1" custScaleY="179027">
        <dgm:presLayoutVars>
          <dgm:bulletEnabled val="1"/>
        </dgm:presLayoutVars>
      </dgm:prSet>
      <dgm:spPr/>
    </dgm:pt>
  </dgm:ptLst>
  <dgm:cxnLst>
    <dgm:cxn modelId="{753EDB0E-DE14-4A98-9C06-06DD35260212}" type="presOf" srcId="{064B17D6-AF58-4532-94F9-7E5DF66D33C2}" destId="{C4E4E397-5739-434A-B718-ADAF5D4042C9}" srcOrd="0" destOrd="4" presId="urn:microsoft.com/office/officeart/2005/8/layout/vList2"/>
    <dgm:cxn modelId="{827BDA40-AD3F-44FA-98C1-06891AA90D5F}" srcId="{523F6377-A86F-4E7E-8CEE-2300815C9D68}" destId="{17AD9D2B-C7DC-47BD-8A25-E67368D23F95}" srcOrd="1" destOrd="0" parTransId="{459B9189-91DC-4FF3-87C0-163966389FF9}" sibTransId="{4ED34F8C-95DF-4E74-BCCC-F7BC8735FDEC}"/>
    <dgm:cxn modelId="{FD154D4B-E4A9-4970-B706-DBB1B877B709}" type="presOf" srcId="{527803F6-55D1-48EF-BD2F-86998100E756}" destId="{C4E4E397-5739-434A-B718-ADAF5D4042C9}" srcOrd="0" destOrd="0" presId="urn:microsoft.com/office/officeart/2005/8/layout/vList2"/>
    <dgm:cxn modelId="{21C9E272-D362-4B44-99DC-3AE58AF45BFD}" type="presOf" srcId="{F25BCF52-4FC7-4F1D-8DF9-983B624FCE60}" destId="{C4E4E397-5739-434A-B718-ADAF5D4042C9}" srcOrd="0" destOrd="2" presId="urn:microsoft.com/office/officeart/2005/8/layout/vList2"/>
    <dgm:cxn modelId="{8AA67280-AF80-45BD-BB30-68ED1DC8EE92}" type="presOf" srcId="{837A9215-23C4-4A8C-AA9B-DB12EB08AB35}" destId="{3C2300E0-941F-4619-AA04-2C328CC8F6EF}" srcOrd="0" destOrd="0" presId="urn:microsoft.com/office/officeart/2005/8/layout/vList2"/>
    <dgm:cxn modelId="{D1D5CB82-9BB0-4C4E-9779-AC96FD97891D}" srcId="{523F6377-A86F-4E7E-8CEE-2300815C9D68}" destId="{064B17D6-AF58-4532-94F9-7E5DF66D33C2}" srcOrd="4" destOrd="0" parTransId="{D054DE46-6AF4-47F1-915B-B6DBAECDEC62}" sibTransId="{66061223-84C9-40C9-87D7-1FEB928D2839}"/>
    <dgm:cxn modelId="{9488A384-438B-494C-B79D-6FB91DEF68A4}" srcId="{523F6377-A86F-4E7E-8CEE-2300815C9D68}" destId="{4406B472-BA32-41B6-967F-B8BCF2FFCF7E}" srcOrd="3" destOrd="0" parTransId="{7976EF99-F8BE-43B7-8676-5BBBD5C7D3D3}" sibTransId="{0DB8DECE-7B6A-4B78-8C14-0BBAF4173FF9}"/>
    <dgm:cxn modelId="{F470368B-61C2-493F-9C1F-8473B02206E0}" srcId="{837A9215-23C4-4A8C-AA9B-DB12EB08AB35}" destId="{523F6377-A86F-4E7E-8CEE-2300815C9D68}" srcOrd="0" destOrd="0" parTransId="{ADC8F0A6-9F00-44AD-89F7-5CAFDEA3579A}" sibTransId="{93280E5C-F595-4383-B0E4-9E1A832D9E09}"/>
    <dgm:cxn modelId="{AC1DB9A1-60E4-422A-81A3-5365CE0E2F36}" type="presOf" srcId="{523F6377-A86F-4E7E-8CEE-2300815C9D68}" destId="{766A9350-965A-49A1-9A8A-F3A1D5EF7053}" srcOrd="0" destOrd="0" presId="urn:microsoft.com/office/officeart/2005/8/layout/vList2"/>
    <dgm:cxn modelId="{C04D8FBA-453F-4449-9904-46D914BAFAF7}" srcId="{523F6377-A86F-4E7E-8CEE-2300815C9D68}" destId="{527803F6-55D1-48EF-BD2F-86998100E756}" srcOrd="0" destOrd="0" parTransId="{3DE581AF-0823-48C6-908E-462AA335250C}" sibTransId="{989B34ED-254C-4B98-952B-A5936D44D92F}"/>
    <dgm:cxn modelId="{0248EFEA-BDED-4160-AA2E-70BB4734A357}" type="presOf" srcId="{4406B472-BA32-41B6-967F-B8BCF2FFCF7E}" destId="{C4E4E397-5739-434A-B718-ADAF5D4042C9}" srcOrd="0" destOrd="3" presId="urn:microsoft.com/office/officeart/2005/8/layout/vList2"/>
    <dgm:cxn modelId="{694B76F0-75CA-4D67-BC05-CEDFA68B14A6}" srcId="{523F6377-A86F-4E7E-8CEE-2300815C9D68}" destId="{F25BCF52-4FC7-4F1D-8DF9-983B624FCE60}" srcOrd="2" destOrd="0" parTransId="{663D2BB5-BEC4-464C-A65A-96DB38339B6F}" sibTransId="{1FB85D88-690F-4E77-A934-449EC460C3A2}"/>
    <dgm:cxn modelId="{CBCC73FE-4135-442B-AC39-58B1FE9680C5}" type="presOf" srcId="{17AD9D2B-C7DC-47BD-8A25-E67368D23F95}" destId="{C4E4E397-5739-434A-B718-ADAF5D4042C9}" srcOrd="0" destOrd="1" presId="urn:microsoft.com/office/officeart/2005/8/layout/vList2"/>
    <dgm:cxn modelId="{2E04058A-1800-46C9-BFBF-161EAEEDD921}" type="presParOf" srcId="{3C2300E0-941F-4619-AA04-2C328CC8F6EF}" destId="{766A9350-965A-49A1-9A8A-F3A1D5EF7053}" srcOrd="0" destOrd="0" presId="urn:microsoft.com/office/officeart/2005/8/layout/vList2"/>
    <dgm:cxn modelId="{BD26632A-B540-45C9-97CF-084C8FACDA8F}" type="presParOf" srcId="{3C2300E0-941F-4619-AA04-2C328CC8F6EF}" destId="{C4E4E397-5739-434A-B718-ADAF5D4042C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92CEA2-7341-49E3-B83E-3AD1206785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742DCD-2C7C-431C-AB93-5A416763ED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With the rapidly changing fashion trends and need of prioritizing affordability and sustainability “Fashion Rental Management ” is our solution that allows customers to rent designer clothing and accessories instead of buying it</a:t>
          </a:r>
        </a:p>
      </dgm:t>
    </dgm:pt>
    <dgm:pt modelId="{7E9ED288-53D2-45A7-B4C0-02F06FFBA086}" type="parTrans" cxnId="{9E85888D-E491-4F98-887B-6DA9D0D8B06F}">
      <dgm:prSet/>
      <dgm:spPr/>
      <dgm:t>
        <a:bodyPr/>
        <a:lstStyle/>
        <a:p>
          <a:endParaRPr lang="en-US"/>
        </a:p>
      </dgm:t>
    </dgm:pt>
    <dgm:pt modelId="{64D9F34D-FB7A-4E8F-9D38-97CC406C7DEE}" type="sibTrans" cxnId="{9E85888D-E491-4F98-887B-6DA9D0D8B06F}">
      <dgm:prSet/>
      <dgm:spPr/>
      <dgm:t>
        <a:bodyPr/>
        <a:lstStyle/>
        <a:p>
          <a:endParaRPr lang="en-US"/>
        </a:p>
      </dgm:t>
    </dgm:pt>
    <dgm:pt modelId="{E8ACB009-131C-428D-B1DE-0C0D49EEB4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database solution will provide customers with access to a broad selection of merchandise, allowing them to explore, make rental bookings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FAE3D7-7C89-4B37-81EF-21CA427538E3}" type="parTrans" cxnId="{CEFBF3A6-B15F-4239-A6DB-63D85330BAA7}">
      <dgm:prSet/>
      <dgm:spPr/>
      <dgm:t>
        <a:bodyPr/>
        <a:lstStyle/>
        <a:p>
          <a:endParaRPr lang="en-US"/>
        </a:p>
      </dgm:t>
    </dgm:pt>
    <dgm:pt modelId="{381A071F-4D0B-4477-9038-AB083905B6B9}" type="sibTrans" cxnId="{CEFBF3A6-B15F-4239-A6DB-63D85330BAA7}">
      <dgm:prSet/>
      <dgm:spPr/>
      <dgm:t>
        <a:bodyPr/>
        <a:lstStyle/>
        <a:p>
          <a:endParaRPr lang="en-US"/>
        </a:p>
      </dgm:t>
    </dgm:pt>
    <dgm:pt modelId="{B1FA4D37-021E-4311-A0DC-B10A8F873C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With the database, the organization can track customers' browsing behavior, identify popular fashion rental categories, and make informed decisions about inventory restocking and management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B198F2-AE0C-44FF-B10A-910D2095BAC0}" type="parTrans" cxnId="{F7B255A2-9BBD-4F04-8D3E-F88C9BF11467}">
      <dgm:prSet/>
      <dgm:spPr/>
      <dgm:t>
        <a:bodyPr/>
        <a:lstStyle/>
        <a:p>
          <a:endParaRPr lang="en-US"/>
        </a:p>
      </dgm:t>
    </dgm:pt>
    <dgm:pt modelId="{ED418A93-C986-4D0E-BBD1-B3414AD9B3C1}" type="sibTrans" cxnId="{F7B255A2-9BBD-4F04-8D3E-F88C9BF11467}">
      <dgm:prSet/>
      <dgm:spPr/>
      <dgm:t>
        <a:bodyPr/>
        <a:lstStyle/>
        <a:p>
          <a:endParaRPr lang="en-US"/>
        </a:p>
      </dgm:t>
    </dgm:pt>
    <dgm:pt modelId="{2B94254D-015F-4EF6-AC32-EA8C054DD7D6}" type="pres">
      <dgm:prSet presAssocID="{3E92CEA2-7341-49E3-B83E-3AD1206785C5}" presName="root" presStyleCnt="0">
        <dgm:presLayoutVars>
          <dgm:dir/>
          <dgm:resizeHandles val="exact"/>
        </dgm:presLayoutVars>
      </dgm:prSet>
      <dgm:spPr/>
    </dgm:pt>
    <dgm:pt modelId="{29BC33C4-3CC3-409C-8114-37BD0868F847}" type="pres">
      <dgm:prSet presAssocID="{19742DCD-2C7C-431C-AB93-5A416763EDA6}" presName="compNode" presStyleCnt="0"/>
      <dgm:spPr/>
    </dgm:pt>
    <dgm:pt modelId="{A926F43D-1AD2-4C93-A6F1-25BE6C26A24B}" type="pres">
      <dgm:prSet presAssocID="{19742DCD-2C7C-431C-AB93-5A416763EDA6}" presName="bgRect" presStyleLbl="bgShp" presStyleIdx="0" presStyleCnt="3"/>
      <dgm:spPr/>
    </dgm:pt>
    <dgm:pt modelId="{F3FAFA8F-21D4-4FDE-A0EC-5391F5C4B3E1}" type="pres">
      <dgm:prSet presAssocID="{19742DCD-2C7C-431C-AB93-5A416763ED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AAC30619-21EE-46BE-985F-ECAB376091D1}" type="pres">
      <dgm:prSet presAssocID="{19742DCD-2C7C-431C-AB93-5A416763EDA6}" presName="spaceRect" presStyleCnt="0"/>
      <dgm:spPr/>
    </dgm:pt>
    <dgm:pt modelId="{546307C9-60A1-44ED-8308-45BCB4A83487}" type="pres">
      <dgm:prSet presAssocID="{19742DCD-2C7C-431C-AB93-5A416763EDA6}" presName="parTx" presStyleLbl="revTx" presStyleIdx="0" presStyleCnt="3" custScaleY="162724">
        <dgm:presLayoutVars>
          <dgm:chMax val="0"/>
          <dgm:chPref val="0"/>
        </dgm:presLayoutVars>
      </dgm:prSet>
      <dgm:spPr/>
    </dgm:pt>
    <dgm:pt modelId="{E1B8D13D-9FF2-4B78-B672-3056ECD40002}" type="pres">
      <dgm:prSet presAssocID="{64D9F34D-FB7A-4E8F-9D38-97CC406C7DEE}" presName="sibTrans" presStyleCnt="0"/>
      <dgm:spPr/>
    </dgm:pt>
    <dgm:pt modelId="{1DAA29AD-E260-4259-8A79-38682969DAD3}" type="pres">
      <dgm:prSet presAssocID="{E8ACB009-131C-428D-B1DE-0C0D49EEB492}" presName="compNode" presStyleCnt="0"/>
      <dgm:spPr/>
    </dgm:pt>
    <dgm:pt modelId="{5DF1A810-27F7-4F35-B897-7AB93584C6E6}" type="pres">
      <dgm:prSet presAssocID="{E8ACB009-131C-428D-B1DE-0C0D49EEB492}" presName="bgRect" presStyleLbl="bgShp" presStyleIdx="1" presStyleCnt="3" custLinFactNeighborX="128" custLinFactNeighborY="-21127"/>
      <dgm:spPr/>
    </dgm:pt>
    <dgm:pt modelId="{DDB710FC-0FEA-44B8-9124-ED86C5500643}" type="pres">
      <dgm:prSet presAssocID="{E8ACB009-131C-428D-B1DE-0C0D49EEB492}" presName="iconRect" presStyleLbl="node1" presStyleIdx="1" presStyleCnt="3" custLinFactNeighborX="4116" custLinFactNeighborY="-244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DB14D796-EE3E-4B39-9867-F796263064FE}" type="pres">
      <dgm:prSet presAssocID="{E8ACB009-131C-428D-B1DE-0C0D49EEB492}" presName="spaceRect" presStyleCnt="0"/>
      <dgm:spPr/>
    </dgm:pt>
    <dgm:pt modelId="{DD6C5744-E4AF-44C1-81D2-535366AFEA79}" type="pres">
      <dgm:prSet presAssocID="{E8ACB009-131C-428D-B1DE-0C0D49EEB492}" presName="parTx" presStyleLbl="revTx" presStyleIdx="1" presStyleCnt="3" custLinFactNeighborX="-169" custLinFactNeighborY="-13442">
        <dgm:presLayoutVars>
          <dgm:chMax val="0"/>
          <dgm:chPref val="0"/>
        </dgm:presLayoutVars>
      </dgm:prSet>
      <dgm:spPr/>
    </dgm:pt>
    <dgm:pt modelId="{C46E9732-FCB0-44D7-BA62-4E15468A4CDC}" type="pres">
      <dgm:prSet presAssocID="{381A071F-4D0B-4477-9038-AB083905B6B9}" presName="sibTrans" presStyleCnt="0"/>
      <dgm:spPr/>
    </dgm:pt>
    <dgm:pt modelId="{5909A584-BC7F-4EEF-B893-0773CC7B2168}" type="pres">
      <dgm:prSet presAssocID="{B1FA4D37-021E-4311-A0DC-B10A8F873C15}" presName="compNode" presStyleCnt="0"/>
      <dgm:spPr/>
    </dgm:pt>
    <dgm:pt modelId="{2C0E7367-D78E-4258-B517-6577BF04F780}" type="pres">
      <dgm:prSet presAssocID="{B1FA4D37-021E-4311-A0DC-B10A8F873C15}" presName="bgRect" presStyleLbl="bgShp" presStyleIdx="2" presStyleCnt="3"/>
      <dgm:spPr/>
    </dgm:pt>
    <dgm:pt modelId="{7AA90F03-9FA1-4FB3-973B-A1C0B5C0CF22}" type="pres">
      <dgm:prSet presAssocID="{B1FA4D37-021E-4311-A0DC-B10A8F873C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34D7215-4E0C-4B0B-AFD8-A580265313B6}" type="pres">
      <dgm:prSet presAssocID="{B1FA4D37-021E-4311-A0DC-B10A8F873C15}" presName="spaceRect" presStyleCnt="0"/>
      <dgm:spPr/>
    </dgm:pt>
    <dgm:pt modelId="{C12E9C19-4680-4EC2-994F-4ACA39F155F1}" type="pres">
      <dgm:prSet presAssocID="{B1FA4D37-021E-4311-A0DC-B10A8F873C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C1AC22-147D-4166-A6AF-79E9133F0EA0}" type="presOf" srcId="{19742DCD-2C7C-431C-AB93-5A416763EDA6}" destId="{546307C9-60A1-44ED-8308-45BCB4A83487}" srcOrd="0" destOrd="0" presId="urn:microsoft.com/office/officeart/2018/2/layout/IconVerticalSolidList"/>
    <dgm:cxn modelId="{D8113527-60F7-4848-8FAA-F94CBB485F5B}" type="presOf" srcId="{E8ACB009-131C-428D-B1DE-0C0D49EEB492}" destId="{DD6C5744-E4AF-44C1-81D2-535366AFEA79}" srcOrd="0" destOrd="0" presId="urn:microsoft.com/office/officeart/2018/2/layout/IconVerticalSolidList"/>
    <dgm:cxn modelId="{D69ADD6C-A62F-46A9-9AFD-9E318B0ECFD4}" type="presOf" srcId="{3E92CEA2-7341-49E3-B83E-3AD1206785C5}" destId="{2B94254D-015F-4EF6-AC32-EA8C054DD7D6}" srcOrd="0" destOrd="0" presId="urn:microsoft.com/office/officeart/2018/2/layout/IconVerticalSolidList"/>
    <dgm:cxn modelId="{9CC4A673-A2E0-48C1-A66B-74901E34E748}" type="presOf" srcId="{B1FA4D37-021E-4311-A0DC-B10A8F873C15}" destId="{C12E9C19-4680-4EC2-994F-4ACA39F155F1}" srcOrd="0" destOrd="0" presId="urn:microsoft.com/office/officeart/2018/2/layout/IconVerticalSolidList"/>
    <dgm:cxn modelId="{9E85888D-E491-4F98-887B-6DA9D0D8B06F}" srcId="{3E92CEA2-7341-49E3-B83E-3AD1206785C5}" destId="{19742DCD-2C7C-431C-AB93-5A416763EDA6}" srcOrd="0" destOrd="0" parTransId="{7E9ED288-53D2-45A7-B4C0-02F06FFBA086}" sibTransId="{64D9F34D-FB7A-4E8F-9D38-97CC406C7DEE}"/>
    <dgm:cxn modelId="{F7B255A2-9BBD-4F04-8D3E-F88C9BF11467}" srcId="{3E92CEA2-7341-49E3-B83E-3AD1206785C5}" destId="{B1FA4D37-021E-4311-A0DC-B10A8F873C15}" srcOrd="2" destOrd="0" parTransId="{E4B198F2-AE0C-44FF-B10A-910D2095BAC0}" sibTransId="{ED418A93-C986-4D0E-BBD1-B3414AD9B3C1}"/>
    <dgm:cxn modelId="{CEFBF3A6-B15F-4239-A6DB-63D85330BAA7}" srcId="{3E92CEA2-7341-49E3-B83E-3AD1206785C5}" destId="{E8ACB009-131C-428D-B1DE-0C0D49EEB492}" srcOrd="1" destOrd="0" parTransId="{8FFAE3D7-7C89-4B37-81EF-21CA427538E3}" sibTransId="{381A071F-4D0B-4477-9038-AB083905B6B9}"/>
    <dgm:cxn modelId="{36A52C89-9A3F-45E7-A84B-DA7DD977956F}" type="presParOf" srcId="{2B94254D-015F-4EF6-AC32-EA8C054DD7D6}" destId="{29BC33C4-3CC3-409C-8114-37BD0868F847}" srcOrd="0" destOrd="0" presId="urn:microsoft.com/office/officeart/2018/2/layout/IconVerticalSolidList"/>
    <dgm:cxn modelId="{D9693113-D33D-4DD0-B802-B5D994A536F8}" type="presParOf" srcId="{29BC33C4-3CC3-409C-8114-37BD0868F847}" destId="{A926F43D-1AD2-4C93-A6F1-25BE6C26A24B}" srcOrd="0" destOrd="0" presId="urn:microsoft.com/office/officeart/2018/2/layout/IconVerticalSolidList"/>
    <dgm:cxn modelId="{1AC9AC88-4EE0-481A-BE20-0C240BEA3030}" type="presParOf" srcId="{29BC33C4-3CC3-409C-8114-37BD0868F847}" destId="{F3FAFA8F-21D4-4FDE-A0EC-5391F5C4B3E1}" srcOrd="1" destOrd="0" presId="urn:microsoft.com/office/officeart/2018/2/layout/IconVerticalSolidList"/>
    <dgm:cxn modelId="{3623EC40-2BA5-4729-AF72-300BECCF48A7}" type="presParOf" srcId="{29BC33C4-3CC3-409C-8114-37BD0868F847}" destId="{AAC30619-21EE-46BE-985F-ECAB376091D1}" srcOrd="2" destOrd="0" presId="urn:microsoft.com/office/officeart/2018/2/layout/IconVerticalSolidList"/>
    <dgm:cxn modelId="{9CFE7124-375F-4347-8253-2207E336F964}" type="presParOf" srcId="{29BC33C4-3CC3-409C-8114-37BD0868F847}" destId="{546307C9-60A1-44ED-8308-45BCB4A83487}" srcOrd="3" destOrd="0" presId="urn:microsoft.com/office/officeart/2018/2/layout/IconVerticalSolidList"/>
    <dgm:cxn modelId="{72692420-B965-4D8B-88D2-FC13579853DE}" type="presParOf" srcId="{2B94254D-015F-4EF6-AC32-EA8C054DD7D6}" destId="{E1B8D13D-9FF2-4B78-B672-3056ECD40002}" srcOrd="1" destOrd="0" presId="urn:microsoft.com/office/officeart/2018/2/layout/IconVerticalSolidList"/>
    <dgm:cxn modelId="{C276BB6D-5886-4C6F-B93C-C6EE4FCB64B0}" type="presParOf" srcId="{2B94254D-015F-4EF6-AC32-EA8C054DD7D6}" destId="{1DAA29AD-E260-4259-8A79-38682969DAD3}" srcOrd="2" destOrd="0" presId="urn:microsoft.com/office/officeart/2018/2/layout/IconVerticalSolidList"/>
    <dgm:cxn modelId="{E42DDD9E-7C93-40CF-95E3-C01ABDBB380A}" type="presParOf" srcId="{1DAA29AD-E260-4259-8A79-38682969DAD3}" destId="{5DF1A810-27F7-4F35-B897-7AB93584C6E6}" srcOrd="0" destOrd="0" presId="urn:microsoft.com/office/officeart/2018/2/layout/IconVerticalSolidList"/>
    <dgm:cxn modelId="{59F7CDFF-33A2-480B-B736-3F01E22AE08D}" type="presParOf" srcId="{1DAA29AD-E260-4259-8A79-38682969DAD3}" destId="{DDB710FC-0FEA-44B8-9124-ED86C5500643}" srcOrd="1" destOrd="0" presId="urn:microsoft.com/office/officeart/2018/2/layout/IconVerticalSolidList"/>
    <dgm:cxn modelId="{FE3B9111-90FB-4439-A7EF-18A421B4109F}" type="presParOf" srcId="{1DAA29AD-E260-4259-8A79-38682969DAD3}" destId="{DB14D796-EE3E-4B39-9867-F796263064FE}" srcOrd="2" destOrd="0" presId="urn:microsoft.com/office/officeart/2018/2/layout/IconVerticalSolidList"/>
    <dgm:cxn modelId="{662CFCDD-A0E2-4A55-A1C8-5ACC13B32FA8}" type="presParOf" srcId="{1DAA29AD-E260-4259-8A79-38682969DAD3}" destId="{DD6C5744-E4AF-44C1-81D2-535366AFEA79}" srcOrd="3" destOrd="0" presId="urn:microsoft.com/office/officeart/2018/2/layout/IconVerticalSolidList"/>
    <dgm:cxn modelId="{BA64E5DE-3A40-49D5-A33D-F835EB09B727}" type="presParOf" srcId="{2B94254D-015F-4EF6-AC32-EA8C054DD7D6}" destId="{C46E9732-FCB0-44D7-BA62-4E15468A4CDC}" srcOrd="3" destOrd="0" presId="urn:microsoft.com/office/officeart/2018/2/layout/IconVerticalSolidList"/>
    <dgm:cxn modelId="{30B7AFF6-6758-4047-90BB-4898242E94F8}" type="presParOf" srcId="{2B94254D-015F-4EF6-AC32-EA8C054DD7D6}" destId="{5909A584-BC7F-4EEF-B893-0773CC7B2168}" srcOrd="4" destOrd="0" presId="urn:microsoft.com/office/officeart/2018/2/layout/IconVerticalSolidList"/>
    <dgm:cxn modelId="{9D93DBF1-8420-498E-80EB-143E9CDC7890}" type="presParOf" srcId="{5909A584-BC7F-4EEF-B893-0773CC7B2168}" destId="{2C0E7367-D78E-4258-B517-6577BF04F780}" srcOrd="0" destOrd="0" presId="urn:microsoft.com/office/officeart/2018/2/layout/IconVerticalSolidList"/>
    <dgm:cxn modelId="{B654AC46-EC5B-4CFE-B069-D0637654F12F}" type="presParOf" srcId="{5909A584-BC7F-4EEF-B893-0773CC7B2168}" destId="{7AA90F03-9FA1-4FB3-973B-A1C0B5C0CF22}" srcOrd="1" destOrd="0" presId="urn:microsoft.com/office/officeart/2018/2/layout/IconVerticalSolidList"/>
    <dgm:cxn modelId="{B49D06EB-0958-45E6-83EA-D77BA785BD0D}" type="presParOf" srcId="{5909A584-BC7F-4EEF-B893-0773CC7B2168}" destId="{034D7215-4E0C-4B0B-AFD8-A580265313B6}" srcOrd="2" destOrd="0" presId="urn:microsoft.com/office/officeart/2018/2/layout/IconVerticalSolidList"/>
    <dgm:cxn modelId="{CF66E304-66EB-421A-95AB-1A54A14703E2}" type="presParOf" srcId="{5909A584-BC7F-4EEF-B893-0773CC7B2168}" destId="{C12E9C19-4680-4EC2-994F-4ACA39F155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BB2FDA-4635-46A6-AAE1-D04D5A12D4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652008-CFEE-41E5-847F-30681810D9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Database Design</a:t>
          </a:r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: Follow best practices for database design, including normalization, appropriate data types, and proper use of database objects such as views, stored procedures, and functions</a:t>
          </a:r>
        </a:p>
      </dgm:t>
    </dgm:pt>
    <dgm:pt modelId="{36439C1B-B46E-4454-8608-7418CA7509F3}" type="parTrans" cxnId="{43639B78-2679-422A-9573-5E1E06A69EB5}">
      <dgm:prSet/>
      <dgm:spPr/>
      <dgm:t>
        <a:bodyPr/>
        <a:lstStyle/>
        <a:p>
          <a:endParaRPr lang="en-US"/>
        </a:p>
      </dgm:t>
    </dgm:pt>
    <dgm:pt modelId="{2B5295E4-6A24-485C-A61E-5A80E805237C}" type="sibTrans" cxnId="{43639B78-2679-422A-9573-5E1E06A69E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845364-D02E-41C0-9614-7037DF18EE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Performance-</a:t>
          </a:r>
          <a:r>
            <a:rPr lang="en-IN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query performance by indexing tables, normalizing data, and minimizing the use of triggers or complex calculations</a:t>
          </a:r>
        </a:p>
      </dgm:t>
    </dgm:pt>
    <dgm:pt modelId="{47882E55-C07F-4B57-8E86-02F56DA8ADAF}" type="parTrans" cxnId="{90DEDB1C-44CC-48DA-B0A0-A6C27C031ECE}">
      <dgm:prSet/>
      <dgm:spPr/>
      <dgm:t>
        <a:bodyPr/>
        <a:lstStyle/>
        <a:p>
          <a:endParaRPr lang="en-US"/>
        </a:p>
      </dgm:t>
    </dgm:pt>
    <dgm:pt modelId="{FDAEB310-4C67-4D06-B255-1B7E56D587C6}" type="sibTrans" cxnId="{90DEDB1C-44CC-48DA-B0A0-A6C27C031E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D66FCA-761D-4240-A218-BCCBC809FB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Security: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Implement  security measures, such as strong authentication, encryption to protect sensitive data from unauthorized access </a:t>
          </a:r>
        </a:p>
      </dgm:t>
    </dgm:pt>
    <dgm:pt modelId="{B45A8968-A1FB-4FC8-B6D0-E4D5C1C93C62}" type="parTrans" cxnId="{625C604B-800D-4886-B887-046D7B3B0938}">
      <dgm:prSet/>
      <dgm:spPr/>
      <dgm:t>
        <a:bodyPr/>
        <a:lstStyle/>
        <a:p>
          <a:endParaRPr lang="en-US"/>
        </a:p>
      </dgm:t>
    </dgm:pt>
    <dgm:pt modelId="{44F6D7DD-92A2-48B8-ADED-46C115313631}" type="sibTrans" cxnId="{625C604B-800D-4886-B887-046D7B3B09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A758D3-CAD7-4F7D-B65F-CFC9FC3FA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Integrity</a:t>
          </a:r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: Enforce data integrity constraints, such as primary keys, foreign keys, and check constraints, to maintain data accuracy and consistency </a:t>
          </a:r>
        </a:p>
      </dgm:t>
    </dgm:pt>
    <dgm:pt modelId="{B33CB057-8C14-4D1A-9CE8-F75CA93D963B}" type="parTrans" cxnId="{1F410028-0B43-44F4-99C6-6AE506636EBD}">
      <dgm:prSet/>
      <dgm:spPr/>
      <dgm:t>
        <a:bodyPr/>
        <a:lstStyle/>
        <a:p>
          <a:endParaRPr lang="en-US"/>
        </a:p>
      </dgm:t>
    </dgm:pt>
    <dgm:pt modelId="{1CB73BBF-0576-43C9-88F1-3636CB52C203}" type="sibTrans" cxnId="{1F410028-0B43-44F4-99C6-6AE506636EBD}">
      <dgm:prSet/>
      <dgm:spPr/>
      <dgm:t>
        <a:bodyPr/>
        <a:lstStyle/>
        <a:p>
          <a:endParaRPr lang="en-US"/>
        </a:p>
      </dgm:t>
    </dgm:pt>
    <dgm:pt modelId="{C3974BB1-CB05-4216-ACA4-E1D4B0740957}" type="pres">
      <dgm:prSet presAssocID="{5CBB2FDA-4635-46A6-AAE1-D04D5A12D460}" presName="root" presStyleCnt="0">
        <dgm:presLayoutVars>
          <dgm:dir/>
          <dgm:resizeHandles val="exact"/>
        </dgm:presLayoutVars>
      </dgm:prSet>
      <dgm:spPr/>
    </dgm:pt>
    <dgm:pt modelId="{13E2D326-93CD-45A0-9D66-98AF686ABB2A}" type="pres">
      <dgm:prSet presAssocID="{5CBB2FDA-4635-46A6-AAE1-D04D5A12D460}" presName="container" presStyleCnt="0">
        <dgm:presLayoutVars>
          <dgm:dir/>
          <dgm:resizeHandles val="exact"/>
        </dgm:presLayoutVars>
      </dgm:prSet>
      <dgm:spPr/>
    </dgm:pt>
    <dgm:pt modelId="{1A5B19B8-3789-4F94-B2DA-D838DABEE650}" type="pres">
      <dgm:prSet presAssocID="{D5652008-CFEE-41E5-847F-30681810D9E6}" presName="compNode" presStyleCnt="0"/>
      <dgm:spPr/>
    </dgm:pt>
    <dgm:pt modelId="{26D53742-5DB3-4127-82D2-81FDE5C3F2BC}" type="pres">
      <dgm:prSet presAssocID="{D5652008-CFEE-41E5-847F-30681810D9E6}" presName="iconBgRect" presStyleLbl="bgShp" presStyleIdx="0" presStyleCnt="4"/>
      <dgm:spPr/>
    </dgm:pt>
    <dgm:pt modelId="{800BCB53-404A-4CB8-AF7D-78D704AD5B28}" type="pres">
      <dgm:prSet presAssocID="{D5652008-CFEE-41E5-847F-30681810D9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ACEE80-C5A8-4623-96C1-6A399FA67675}" type="pres">
      <dgm:prSet presAssocID="{D5652008-CFEE-41E5-847F-30681810D9E6}" presName="spaceRect" presStyleCnt="0"/>
      <dgm:spPr/>
    </dgm:pt>
    <dgm:pt modelId="{E584CB77-A71F-4064-A0AB-EC4E648E752C}" type="pres">
      <dgm:prSet presAssocID="{D5652008-CFEE-41E5-847F-30681810D9E6}" presName="textRect" presStyleLbl="revTx" presStyleIdx="0" presStyleCnt="4">
        <dgm:presLayoutVars>
          <dgm:chMax val="1"/>
          <dgm:chPref val="1"/>
        </dgm:presLayoutVars>
      </dgm:prSet>
      <dgm:spPr/>
    </dgm:pt>
    <dgm:pt modelId="{9431430E-75BE-4AF6-A6C9-7837205CB31B}" type="pres">
      <dgm:prSet presAssocID="{2B5295E4-6A24-485C-A61E-5A80E805237C}" presName="sibTrans" presStyleLbl="sibTrans2D1" presStyleIdx="0" presStyleCnt="0"/>
      <dgm:spPr/>
    </dgm:pt>
    <dgm:pt modelId="{1E027D28-13B2-4497-BACF-2978B8CB2720}" type="pres">
      <dgm:prSet presAssocID="{9C845364-D02E-41C0-9614-7037DF18EE7E}" presName="compNode" presStyleCnt="0"/>
      <dgm:spPr/>
    </dgm:pt>
    <dgm:pt modelId="{9E037E5A-2230-4BB0-B32B-8371D3AFBD2E}" type="pres">
      <dgm:prSet presAssocID="{9C845364-D02E-41C0-9614-7037DF18EE7E}" presName="iconBgRect" presStyleLbl="bgShp" presStyleIdx="1" presStyleCnt="4"/>
      <dgm:spPr/>
    </dgm:pt>
    <dgm:pt modelId="{6980F565-108F-4AD7-93FF-E0D530EA2833}" type="pres">
      <dgm:prSet presAssocID="{9C845364-D02E-41C0-9614-7037DF18EE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5D0E531-48F0-4D73-A607-81240A449DD8}" type="pres">
      <dgm:prSet presAssocID="{9C845364-D02E-41C0-9614-7037DF18EE7E}" presName="spaceRect" presStyleCnt="0"/>
      <dgm:spPr/>
    </dgm:pt>
    <dgm:pt modelId="{508E8A9F-1F91-4860-B6AD-A27B40AA69B3}" type="pres">
      <dgm:prSet presAssocID="{9C845364-D02E-41C0-9614-7037DF18EE7E}" presName="textRect" presStyleLbl="revTx" presStyleIdx="1" presStyleCnt="4">
        <dgm:presLayoutVars>
          <dgm:chMax val="1"/>
          <dgm:chPref val="1"/>
        </dgm:presLayoutVars>
      </dgm:prSet>
      <dgm:spPr/>
    </dgm:pt>
    <dgm:pt modelId="{02D2C91C-CBEF-4E7E-88C7-E0D3C2A403C6}" type="pres">
      <dgm:prSet presAssocID="{FDAEB310-4C67-4D06-B255-1B7E56D587C6}" presName="sibTrans" presStyleLbl="sibTrans2D1" presStyleIdx="0" presStyleCnt="0"/>
      <dgm:spPr/>
    </dgm:pt>
    <dgm:pt modelId="{1C7D5AD4-FEC5-4BF6-B1E0-3DF271685720}" type="pres">
      <dgm:prSet presAssocID="{30D66FCA-761D-4240-A218-BCCBC809FBB5}" presName="compNode" presStyleCnt="0"/>
      <dgm:spPr/>
    </dgm:pt>
    <dgm:pt modelId="{B89F1D36-36B2-4FE1-90FA-1FB480CD6424}" type="pres">
      <dgm:prSet presAssocID="{30D66FCA-761D-4240-A218-BCCBC809FBB5}" presName="iconBgRect" presStyleLbl="bgShp" presStyleIdx="2" presStyleCnt="4"/>
      <dgm:spPr/>
    </dgm:pt>
    <dgm:pt modelId="{D8D0127F-575D-40CE-BEF8-6C3346CE0EA8}" type="pres">
      <dgm:prSet presAssocID="{30D66FCA-761D-4240-A218-BCCBC809FB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0944458-061E-4DBA-A52D-0399D179AFC3}" type="pres">
      <dgm:prSet presAssocID="{30D66FCA-761D-4240-A218-BCCBC809FBB5}" presName="spaceRect" presStyleCnt="0"/>
      <dgm:spPr/>
    </dgm:pt>
    <dgm:pt modelId="{9F51F438-8034-4CA0-AB09-337008B62F79}" type="pres">
      <dgm:prSet presAssocID="{30D66FCA-761D-4240-A218-BCCBC809FBB5}" presName="textRect" presStyleLbl="revTx" presStyleIdx="2" presStyleCnt="4">
        <dgm:presLayoutVars>
          <dgm:chMax val="1"/>
          <dgm:chPref val="1"/>
        </dgm:presLayoutVars>
      </dgm:prSet>
      <dgm:spPr/>
    </dgm:pt>
    <dgm:pt modelId="{60E16075-3A45-43CB-AEE2-041B388F0931}" type="pres">
      <dgm:prSet presAssocID="{44F6D7DD-92A2-48B8-ADED-46C115313631}" presName="sibTrans" presStyleLbl="sibTrans2D1" presStyleIdx="0" presStyleCnt="0"/>
      <dgm:spPr/>
    </dgm:pt>
    <dgm:pt modelId="{39706A0C-B78F-401A-972F-4C389EE4A94B}" type="pres">
      <dgm:prSet presAssocID="{E3A758D3-CAD7-4F7D-B65F-CFC9FC3FA8CC}" presName="compNode" presStyleCnt="0"/>
      <dgm:spPr/>
    </dgm:pt>
    <dgm:pt modelId="{C892A692-C8F8-46A5-BDCF-C980CE8FA7D4}" type="pres">
      <dgm:prSet presAssocID="{E3A758D3-CAD7-4F7D-B65F-CFC9FC3FA8CC}" presName="iconBgRect" presStyleLbl="bgShp" presStyleIdx="3" presStyleCnt="4"/>
      <dgm:spPr/>
    </dgm:pt>
    <dgm:pt modelId="{D19103E3-5C38-4AB5-8C56-F0D9C254EBAD}" type="pres">
      <dgm:prSet presAssocID="{E3A758D3-CAD7-4F7D-B65F-CFC9FC3FA8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E3556F4-D725-401E-9233-5062610E1965}" type="pres">
      <dgm:prSet presAssocID="{E3A758D3-CAD7-4F7D-B65F-CFC9FC3FA8CC}" presName="spaceRect" presStyleCnt="0"/>
      <dgm:spPr/>
    </dgm:pt>
    <dgm:pt modelId="{413EB50F-A7F6-4F90-9410-2E657978E6F4}" type="pres">
      <dgm:prSet presAssocID="{E3A758D3-CAD7-4F7D-B65F-CFC9FC3FA8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53F217-3F71-41DE-855A-F2318D63FE20}" type="presOf" srcId="{5CBB2FDA-4635-46A6-AAE1-D04D5A12D460}" destId="{C3974BB1-CB05-4216-ACA4-E1D4B0740957}" srcOrd="0" destOrd="0" presId="urn:microsoft.com/office/officeart/2018/2/layout/IconCircleList"/>
    <dgm:cxn modelId="{90DEDB1C-44CC-48DA-B0A0-A6C27C031ECE}" srcId="{5CBB2FDA-4635-46A6-AAE1-D04D5A12D460}" destId="{9C845364-D02E-41C0-9614-7037DF18EE7E}" srcOrd="1" destOrd="0" parTransId="{47882E55-C07F-4B57-8E86-02F56DA8ADAF}" sibTransId="{FDAEB310-4C67-4D06-B255-1B7E56D587C6}"/>
    <dgm:cxn modelId="{A4693923-588B-498D-82BA-F4301951466A}" type="presOf" srcId="{30D66FCA-761D-4240-A218-BCCBC809FBB5}" destId="{9F51F438-8034-4CA0-AB09-337008B62F79}" srcOrd="0" destOrd="0" presId="urn:microsoft.com/office/officeart/2018/2/layout/IconCircleList"/>
    <dgm:cxn modelId="{1F410028-0B43-44F4-99C6-6AE506636EBD}" srcId="{5CBB2FDA-4635-46A6-AAE1-D04D5A12D460}" destId="{E3A758D3-CAD7-4F7D-B65F-CFC9FC3FA8CC}" srcOrd="3" destOrd="0" parTransId="{B33CB057-8C14-4D1A-9CE8-F75CA93D963B}" sibTransId="{1CB73BBF-0576-43C9-88F1-3636CB52C203}"/>
    <dgm:cxn modelId="{6814EF2A-2E87-4560-A9FB-6B21EAA09CA2}" type="presOf" srcId="{D5652008-CFEE-41E5-847F-30681810D9E6}" destId="{E584CB77-A71F-4064-A0AB-EC4E648E752C}" srcOrd="0" destOrd="0" presId="urn:microsoft.com/office/officeart/2018/2/layout/IconCircleList"/>
    <dgm:cxn modelId="{7C781C3B-861F-4AC5-8AE0-7018FA28D52F}" type="presOf" srcId="{FDAEB310-4C67-4D06-B255-1B7E56D587C6}" destId="{02D2C91C-CBEF-4E7E-88C7-E0D3C2A403C6}" srcOrd="0" destOrd="0" presId="urn:microsoft.com/office/officeart/2018/2/layout/IconCircleList"/>
    <dgm:cxn modelId="{13127942-B42B-4586-8368-A58E31AC9087}" type="presOf" srcId="{E3A758D3-CAD7-4F7D-B65F-CFC9FC3FA8CC}" destId="{413EB50F-A7F6-4F90-9410-2E657978E6F4}" srcOrd="0" destOrd="0" presId="urn:microsoft.com/office/officeart/2018/2/layout/IconCircleList"/>
    <dgm:cxn modelId="{625C604B-800D-4886-B887-046D7B3B0938}" srcId="{5CBB2FDA-4635-46A6-AAE1-D04D5A12D460}" destId="{30D66FCA-761D-4240-A218-BCCBC809FBB5}" srcOrd="2" destOrd="0" parTransId="{B45A8968-A1FB-4FC8-B6D0-E4D5C1C93C62}" sibTransId="{44F6D7DD-92A2-48B8-ADED-46C115313631}"/>
    <dgm:cxn modelId="{B8C2A352-E8E0-4407-ABBE-E7A1FB9BCB6B}" type="presOf" srcId="{2B5295E4-6A24-485C-A61E-5A80E805237C}" destId="{9431430E-75BE-4AF6-A6C9-7837205CB31B}" srcOrd="0" destOrd="0" presId="urn:microsoft.com/office/officeart/2018/2/layout/IconCircleList"/>
    <dgm:cxn modelId="{43639B78-2679-422A-9573-5E1E06A69EB5}" srcId="{5CBB2FDA-4635-46A6-AAE1-D04D5A12D460}" destId="{D5652008-CFEE-41E5-847F-30681810D9E6}" srcOrd="0" destOrd="0" parTransId="{36439C1B-B46E-4454-8608-7418CA7509F3}" sibTransId="{2B5295E4-6A24-485C-A61E-5A80E805237C}"/>
    <dgm:cxn modelId="{6E828CC6-5E65-498A-A31D-97C0F8317FBC}" type="presOf" srcId="{44F6D7DD-92A2-48B8-ADED-46C115313631}" destId="{60E16075-3A45-43CB-AEE2-041B388F0931}" srcOrd="0" destOrd="0" presId="urn:microsoft.com/office/officeart/2018/2/layout/IconCircleList"/>
    <dgm:cxn modelId="{F11858F5-29D9-4C81-AFEC-9116EBB13AD4}" type="presOf" srcId="{9C845364-D02E-41C0-9614-7037DF18EE7E}" destId="{508E8A9F-1F91-4860-B6AD-A27B40AA69B3}" srcOrd="0" destOrd="0" presId="urn:microsoft.com/office/officeart/2018/2/layout/IconCircleList"/>
    <dgm:cxn modelId="{E44E76F6-1F15-4F93-B3AC-F265389030FB}" type="presParOf" srcId="{C3974BB1-CB05-4216-ACA4-E1D4B0740957}" destId="{13E2D326-93CD-45A0-9D66-98AF686ABB2A}" srcOrd="0" destOrd="0" presId="urn:microsoft.com/office/officeart/2018/2/layout/IconCircleList"/>
    <dgm:cxn modelId="{16547EA0-EECE-4460-8BB8-AF7C523FF9BC}" type="presParOf" srcId="{13E2D326-93CD-45A0-9D66-98AF686ABB2A}" destId="{1A5B19B8-3789-4F94-B2DA-D838DABEE650}" srcOrd="0" destOrd="0" presId="urn:microsoft.com/office/officeart/2018/2/layout/IconCircleList"/>
    <dgm:cxn modelId="{959A34D2-7F70-4349-84A6-D560BE285B94}" type="presParOf" srcId="{1A5B19B8-3789-4F94-B2DA-D838DABEE650}" destId="{26D53742-5DB3-4127-82D2-81FDE5C3F2BC}" srcOrd="0" destOrd="0" presId="urn:microsoft.com/office/officeart/2018/2/layout/IconCircleList"/>
    <dgm:cxn modelId="{0B0CFBCF-D40C-4A8B-929A-5BAE8EE3691C}" type="presParOf" srcId="{1A5B19B8-3789-4F94-B2DA-D838DABEE650}" destId="{800BCB53-404A-4CB8-AF7D-78D704AD5B28}" srcOrd="1" destOrd="0" presId="urn:microsoft.com/office/officeart/2018/2/layout/IconCircleList"/>
    <dgm:cxn modelId="{A0756879-B51C-4293-9AEB-E9E3DF849EF4}" type="presParOf" srcId="{1A5B19B8-3789-4F94-B2DA-D838DABEE650}" destId="{52ACEE80-C5A8-4623-96C1-6A399FA67675}" srcOrd="2" destOrd="0" presId="urn:microsoft.com/office/officeart/2018/2/layout/IconCircleList"/>
    <dgm:cxn modelId="{1E61B163-2A2A-480E-A20D-653345E7DB19}" type="presParOf" srcId="{1A5B19B8-3789-4F94-B2DA-D838DABEE650}" destId="{E584CB77-A71F-4064-A0AB-EC4E648E752C}" srcOrd="3" destOrd="0" presId="urn:microsoft.com/office/officeart/2018/2/layout/IconCircleList"/>
    <dgm:cxn modelId="{1F73D4FE-0115-4130-9DCF-6E330A817233}" type="presParOf" srcId="{13E2D326-93CD-45A0-9D66-98AF686ABB2A}" destId="{9431430E-75BE-4AF6-A6C9-7837205CB31B}" srcOrd="1" destOrd="0" presId="urn:microsoft.com/office/officeart/2018/2/layout/IconCircleList"/>
    <dgm:cxn modelId="{AAE2F4B2-2278-4A29-B538-5F1F1CF3F288}" type="presParOf" srcId="{13E2D326-93CD-45A0-9D66-98AF686ABB2A}" destId="{1E027D28-13B2-4497-BACF-2978B8CB2720}" srcOrd="2" destOrd="0" presId="urn:microsoft.com/office/officeart/2018/2/layout/IconCircleList"/>
    <dgm:cxn modelId="{5F8A37CD-A7F5-4CAC-9612-01CE277838E1}" type="presParOf" srcId="{1E027D28-13B2-4497-BACF-2978B8CB2720}" destId="{9E037E5A-2230-4BB0-B32B-8371D3AFBD2E}" srcOrd="0" destOrd="0" presId="urn:microsoft.com/office/officeart/2018/2/layout/IconCircleList"/>
    <dgm:cxn modelId="{FFF52F88-FC70-4BE7-8AA8-FEF6AFE03C29}" type="presParOf" srcId="{1E027D28-13B2-4497-BACF-2978B8CB2720}" destId="{6980F565-108F-4AD7-93FF-E0D530EA2833}" srcOrd="1" destOrd="0" presId="urn:microsoft.com/office/officeart/2018/2/layout/IconCircleList"/>
    <dgm:cxn modelId="{8B95F728-3EBD-4659-BDF7-50E75631AAE6}" type="presParOf" srcId="{1E027D28-13B2-4497-BACF-2978B8CB2720}" destId="{F5D0E531-48F0-4D73-A607-81240A449DD8}" srcOrd="2" destOrd="0" presId="urn:microsoft.com/office/officeart/2018/2/layout/IconCircleList"/>
    <dgm:cxn modelId="{2ED966B1-6E0D-4352-87DC-634D020FA3A4}" type="presParOf" srcId="{1E027D28-13B2-4497-BACF-2978B8CB2720}" destId="{508E8A9F-1F91-4860-B6AD-A27B40AA69B3}" srcOrd="3" destOrd="0" presId="urn:microsoft.com/office/officeart/2018/2/layout/IconCircleList"/>
    <dgm:cxn modelId="{21CBB7AA-79E5-4664-AD2D-07403FF1DB75}" type="presParOf" srcId="{13E2D326-93CD-45A0-9D66-98AF686ABB2A}" destId="{02D2C91C-CBEF-4E7E-88C7-E0D3C2A403C6}" srcOrd="3" destOrd="0" presId="urn:microsoft.com/office/officeart/2018/2/layout/IconCircleList"/>
    <dgm:cxn modelId="{428DE58C-B749-4CF2-93DC-E18C192898A0}" type="presParOf" srcId="{13E2D326-93CD-45A0-9D66-98AF686ABB2A}" destId="{1C7D5AD4-FEC5-4BF6-B1E0-3DF271685720}" srcOrd="4" destOrd="0" presId="urn:microsoft.com/office/officeart/2018/2/layout/IconCircleList"/>
    <dgm:cxn modelId="{E9AB6D4E-B800-4E3D-8592-CF2F6A55599C}" type="presParOf" srcId="{1C7D5AD4-FEC5-4BF6-B1E0-3DF271685720}" destId="{B89F1D36-36B2-4FE1-90FA-1FB480CD6424}" srcOrd="0" destOrd="0" presId="urn:microsoft.com/office/officeart/2018/2/layout/IconCircleList"/>
    <dgm:cxn modelId="{3624D7C2-ED72-46F5-967E-A7D112DBAA8E}" type="presParOf" srcId="{1C7D5AD4-FEC5-4BF6-B1E0-3DF271685720}" destId="{D8D0127F-575D-40CE-BEF8-6C3346CE0EA8}" srcOrd="1" destOrd="0" presId="urn:microsoft.com/office/officeart/2018/2/layout/IconCircleList"/>
    <dgm:cxn modelId="{A9C6CF82-A751-4492-ACBF-2B190E3B3431}" type="presParOf" srcId="{1C7D5AD4-FEC5-4BF6-B1E0-3DF271685720}" destId="{B0944458-061E-4DBA-A52D-0399D179AFC3}" srcOrd="2" destOrd="0" presId="urn:microsoft.com/office/officeart/2018/2/layout/IconCircleList"/>
    <dgm:cxn modelId="{E1C66794-077A-47B6-BAF7-5A3362156CB6}" type="presParOf" srcId="{1C7D5AD4-FEC5-4BF6-B1E0-3DF271685720}" destId="{9F51F438-8034-4CA0-AB09-337008B62F79}" srcOrd="3" destOrd="0" presId="urn:microsoft.com/office/officeart/2018/2/layout/IconCircleList"/>
    <dgm:cxn modelId="{BF7ABF52-6524-4812-B94B-6C49642A97CF}" type="presParOf" srcId="{13E2D326-93CD-45A0-9D66-98AF686ABB2A}" destId="{60E16075-3A45-43CB-AEE2-041B388F0931}" srcOrd="5" destOrd="0" presId="urn:microsoft.com/office/officeart/2018/2/layout/IconCircleList"/>
    <dgm:cxn modelId="{E6555FAB-8DF3-4DB8-B713-D640A20C10CB}" type="presParOf" srcId="{13E2D326-93CD-45A0-9D66-98AF686ABB2A}" destId="{39706A0C-B78F-401A-972F-4C389EE4A94B}" srcOrd="6" destOrd="0" presId="urn:microsoft.com/office/officeart/2018/2/layout/IconCircleList"/>
    <dgm:cxn modelId="{4756AFB5-93E8-4CC9-9630-30F2EF2BA8AD}" type="presParOf" srcId="{39706A0C-B78F-401A-972F-4C389EE4A94B}" destId="{C892A692-C8F8-46A5-BDCF-C980CE8FA7D4}" srcOrd="0" destOrd="0" presId="urn:microsoft.com/office/officeart/2018/2/layout/IconCircleList"/>
    <dgm:cxn modelId="{C2868A8C-9321-495B-B6F8-ED97EFB44756}" type="presParOf" srcId="{39706A0C-B78F-401A-972F-4C389EE4A94B}" destId="{D19103E3-5C38-4AB5-8C56-F0D9C254EBAD}" srcOrd="1" destOrd="0" presId="urn:microsoft.com/office/officeart/2018/2/layout/IconCircleList"/>
    <dgm:cxn modelId="{18BCE07F-5F95-4CFA-92CE-2FF200A710E0}" type="presParOf" srcId="{39706A0C-B78F-401A-972F-4C389EE4A94B}" destId="{4E3556F4-D725-401E-9233-5062610E1965}" srcOrd="2" destOrd="0" presId="urn:microsoft.com/office/officeart/2018/2/layout/IconCircleList"/>
    <dgm:cxn modelId="{A27913EA-AC59-4B8E-A782-6B3842FCBE8A}" type="presParOf" srcId="{39706A0C-B78F-401A-972F-4C389EE4A94B}" destId="{413EB50F-A7F6-4F90-9410-2E657978E6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A9350-965A-49A1-9A8A-F3A1D5EF7053}">
      <dsp:nvSpPr>
        <dsp:cNvPr id="0" name=""/>
        <dsp:cNvSpPr/>
      </dsp:nvSpPr>
      <dsp:spPr>
        <a:xfrm>
          <a:off x="0" y="0"/>
          <a:ext cx="5625971" cy="39932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GROUP-14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493" y="19493"/>
        <a:ext cx="5586985" cy="360334"/>
      </dsp:txXfrm>
    </dsp:sp>
    <dsp:sp modelId="{C4E4E397-5739-434A-B718-ADAF5D4042C9}">
      <dsp:nvSpPr>
        <dsp:cNvPr id="0" name=""/>
        <dsp:cNvSpPr/>
      </dsp:nvSpPr>
      <dsp:spPr>
        <a:xfrm>
          <a:off x="0" y="774476"/>
          <a:ext cx="5625971" cy="3616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625" tIns="31750" rIns="17780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Alisha Khan                   002920188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Rushikesh</a:t>
          </a:r>
          <a:r>
            <a:rPr lang="en-US" sz="2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Karwankar</a:t>
          </a:r>
          <a:r>
            <a:rPr lang="en-US" sz="2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002776313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Seona</a:t>
          </a:r>
          <a:r>
            <a:rPr lang="en-US" sz="2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Rodrigues            002760607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Sakshi Sasalate               002742867</a:t>
          </a:r>
        </a:p>
      </dsp:txBody>
      <dsp:txXfrm>
        <a:off x="0" y="774476"/>
        <a:ext cx="5625971" cy="3616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6F43D-1AD2-4C93-A6F1-25BE6C26A24B}">
      <dsp:nvSpPr>
        <dsp:cNvPr id="0" name=""/>
        <dsp:cNvSpPr/>
      </dsp:nvSpPr>
      <dsp:spPr>
        <a:xfrm>
          <a:off x="0" y="457999"/>
          <a:ext cx="6910387" cy="14600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AFA8F-21D4-4FDE-A0EC-5391F5C4B3E1}">
      <dsp:nvSpPr>
        <dsp:cNvPr id="0" name=""/>
        <dsp:cNvSpPr/>
      </dsp:nvSpPr>
      <dsp:spPr>
        <a:xfrm>
          <a:off x="441669" y="786513"/>
          <a:ext cx="803035" cy="803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307C9-60A1-44ED-8308-45BCB4A83487}">
      <dsp:nvSpPr>
        <dsp:cNvPr id="0" name=""/>
        <dsp:cNvSpPr/>
      </dsp:nvSpPr>
      <dsp:spPr>
        <a:xfrm>
          <a:off x="1686375" y="93"/>
          <a:ext cx="5224011" cy="237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24" tIns="154524" rIns="154524" bIns="1545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 the rapidly changing fashion trends and need of prioritizing affordability and sustainability “Fashion Rental Management ” is our solution that allows customers to rent designer clothing and accessories instead of buying it</a:t>
          </a:r>
        </a:p>
      </dsp:txBody>
      <dsp:txXfrm>
        <a:off x="1686375" y="93"/>
        <a:ext cx="5224011" cy="2375876"/>
      </dsp:txXfrm>
    </dsp:sp>
    <dsp:sp modelId="{5DF1A810-27F7-4F35-B897-7AB93584C6E6}">
      <dsp:nvSpPr>
        <dsp:cNvPr id="0" name=""/>
        <dsp:cNvSpPr/>
      </dsp:nvSpPr>
      <dsp:spPr>
        <a:xfrm>
          <a:off x="0" y="2432518"/>
          <a:ext cx="6910387" cy="14600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710FC-0FEA-44B8-9124-ED86C5500643}">
      <dsp:nvSpPr>
        <dsp:cNvPr id="0" name=""/>
        <dsp:cNvSpPr/>
      </dsp:nvSpPr>
      <dsp:spPr>
        <a:xfrm>
          <a:off x="474722" y="2873247"/>
          <a:ext cx="803035" cy="803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C5744-E4AF-44C1-81D2-535366AFEA79}">
      <dsp:nvSpPr>
        <dsp:cNvPr id="0" name=""/>
        <dsp:cNvSpPr/>
      </dsp:nvSpPr>
      <dsp:spPr>
        <a:xfrm>
          <a:off x="1677546" y="2544724"/>
          <a:ext cx="5224011" cy="146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24" tIns="154524" rIns="154524" bIns="1545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database solution will provide customers with access to a broad selection of merchandise, allowing them to explore, make rental bookings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7546" y="2544724"/>
        <a:ext cx="5224011" cy="1460065"/>
      </dsp:txXfrm>
    </dsp:sp>
    <dsp:sp modelId="{2C0E7367-D78E-4258-B517-6577BF04F780}">
      <dsp:nvSpPr>
        <dsp:cNvPr id="0" name=""/>
        <dsp:cNvSpPr/>
      </dsp:nvSpPr>
      <dsp:spPr>
        <a:xfrm>
          <a:off x="0" y="4566068"/>
          <a:ext cx="6910387" cy="14600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90F03-9FA1-4FB3-973B-A1C0B5C0CF22}">
      <dsp:nvSpPr>
        <dsp:cNvPr id="0" name=""/>
        <dsp:cNvSpPr/>
      </dsp:nvSpPr>
      <dsp:spPr>
        <a:xfrm>
          <a:off x="441669" y="4894582"/>
          <a:ext cx="803035" cy="803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E9C19-4680-4EC2-994F-4ACA39F155F1}">
      <dsp:nvSpPr>
        <dsp:cNvPr id="0" name=""/>
        <dsp:cNvSpPr/>
      </dsp:nvSpPr>
      <dsp:spPr>
        <a:xfrm>
          <a:off x="1686375" y="4566068"/>
          <a:ext cx="5224011" cy="146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24" tIns="154524" rIns="154524" bIns="1545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 the database, the organization can track customers' browsing behavior, identify popular fashion rental categories, and make informed decisions about inventory restocking and management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6375" y="4566068"/>
        <a:ext cx="5224011" cy="1460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53742-5DB3-4127-82D2-81FDE5C3F2BC}">
      <dsp:nvSpPr>
        <dsp:cNvPr id="0" name=""/>
        <dsp:cNvSpPr/>
      </dsp:nvSpPr>
      <dsp:spPr>
        <a:xfrm>
          <a:off x="277583" y="132393"/>
          <a:ext cx="1369591" cy="13695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BCB53-404A-4CB8-AF7D-78D704AD5B28}">
      <dsp:nvSpPr>
        <dsp:cNvPr id="0" name=""/>
        <dsp:cNvSpPr/>
      </dsp:nvSpPr>
      <dsp:spPr>
        <a:xfrm>
          <a:off x="565198" y="420007"/>
          <a:ext cx="794363" cy="794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4CB77-A71F-4064-A0AB-EC4E648E752C}">
      <dsp:nvSpPr>
        <dsp:cNvPr id="0" name=""/>
        <dsp:cNvSpPr/>
      </dsp:nvSpPr>
      <dsp:spPr>
        <a:xfrm>
          <a:off x="1940659" y="132393"/>
          <a:ext cx="3228323" cy="136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Design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Follow best practices for database design, including normalization, appropriate data types, and proper use of database objects such as views, stored procedures, and functions</a:t>
          </a:r>
        </a:p>
      </dsp:txBody>
      <dsp:txXfrm>
        <a:off x="1940659" y="132393"/>
        <a:ext cx="3228323" cy="1369591"/>
      </dsp:txXfrm>
    </dsp:sp>
    <dsp:sp modelId="{9E037E5A-2230-4BB0-B32B-8371D3AFBD2E}">
      <dsp:nvSpPr>
        <dsp:cNvPr id="0" name=""/>
        <dsp:cNvSpPr/>
      </dsp:nvSpPr>
      <dsp:spPr>
        <a:xfrm>
          <a:off x="5731493" y="132393"/>
          <a:ext cx="1369591" cy="13695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0F565-108F-4AD7-93FF-E0D530EA2833}">
      <dsp:nvSpPr>
        <dsp:cNvPr id="0" name=""/>
        <dsp:cNvSpPr/>
      </dsp:nvSpPr>
      <dsp:spPr>
        <a:xfrm>
          <a:off x="6019108" y="420007"/>
          <a:ext cx="794363" cy="794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E8A9F-1F91-4860-B6AD-A27B40AA69B3}">
      <dsp:nvSpPr>
        <dsp:cNvPr id="0" name=""/>
        <dsp:cNvSpPr/>
      </dsp:nvSpPr>
      <dsp:spPr>
        <a:xfrm>
          <a:off x="7394569" y="132393"/>
          <a:ext cx="3228323" cy="136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Performance-</a:t>
          </a: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query performance by indexing tables, normalizing data, and minimizing the use of triggers or complex calculations</a:t>
          </a:r>
        </a:p>
      </dsp:txBody>
      <dsp:txXfrm>
        <a:off x="7394569" y="132393"/>
        <a:ext cx="3228323" cy="1369591"/>
      </dsp:txXfrm>
    </dsp:sp>
    <dsp:sp modelId="{B89F1D36-36B2-4FE1-90FA-1FB480CD6424}">
      <dsp:nvSpPr>
        <dsp:cNvPr id="0" name=""/>
        <dsp:cNvSpPr/>
      </dsp:nvSpPr>
      <dsp:spPr>
        <a:xfrm>
          <a:off x="277583" y="2117256"/>
          <a:ext cx="1369591" cy="13695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0127F-575D-40CE-BEF8-6C3346CE0EA8}">
      <dsp:nvSpPr>
        <dsp:cNvPr id="0" name=""/>
        <dsp:cNvSpPr/>
      </dsp:nvSpPr>
      <dsp:spPr>
        <a:xfrm>
          <a:off x="565198" y="2404870"/>
          <a:ext cx="794363" cy="794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1F438-8034-4CA0-AB09-337008B62F79}">
      <dsp:nvSpPr>
        <dsp:cNvPr id="0" name=""/>
        <dsp:cNvSpPr/>
      </dsp:nvSpPr>
      <dsp:spPr>
        <a:xfrm>
          <a:off x="1940659" y="2117256"/>
          <a:ext cx="3228323" cy="136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Security: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Implement  security measures, such as strong authentication, encryption to protect sensitive data from unauthorized access </a:t>
          </a:r>
        </a:p>
      </dsp:txBody>
      <dsp:txXfrm>
        <a:off x="1940659" y="2117256"/>
        <a:ext cx="3228323" cy="1369591"/>
      </dsp:txXfrm>
    </dsp:sp>
    <dsp:sp modelId="{C892A692-C8F8-46A5-BDCF-C980CE8FA7D4}">
      <dsp:nvSpPr>
        <dsp:cNvPr id="0" name=""/>
        <dsp:cNvSpPr/>
      </dsp:nvSpPr>
      <dsp:spPr>
        <a:xfrm>
          <a:off x="5731493" y="2117256"/>
          <a:ext cx="1369591" cy="13695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103E3-5C38-4AB5-8C56-F0D9C254EBAD}">
      <dsp:nvSpPr>
        <dsp:cNvPr id="0" name=""/>
        <dsp:cNvSpPr/>
      </dsp:nvSpPr>
      <dsp:spPr>
        <a:xfrm>
          <a:off x="6019108" y="2404870"/>
          <a:ext cx="794363" cy="794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EB50F-A7F6-4F90-9410-2E657978E6F4}">
      <dsp:nvSpPr>
        <dsp:cNvPr id="0" name=""/>
        <dsp:cNvSpPr/>
      </dsp:nvSpPr>
      <dsp:spPr>
        <a:xfrm>
          <a:off x="7394569" y="2117256"/>
          <a:ext cx="3228323" cy="136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Integrity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Enforce data integrity constraints, such as primary keys, foreign keys, and check constraints, to maintain data accuracy and consistency </a:t>
          </a:r>
        </a:p>
      </dsp:txBody>
      <dsp:txXfrm>
        <a:off x="7394569" y="2117256"/>
        <a:ext cx="3228323" cy="1369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7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2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DE23C7-78A4-413A-A84B-93D4CC0A9EB1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3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F29FD-4BB0-751D-CC66-3D98E8AB4FA5}"/>
              </a:ext>
            </a:extLst>
          </p:cNvPr>
          <p:cNvSpPr txBox="1"/>
          <p:nvPr/>
        </p:nvSpPr>
        <p:spPr>
          <a:xfrm>
            <a:off x="-223520" y="152404"/>
            <a:ext cx="11762377" cy="775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4200" b="1" cap="all" spc="-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Fashion Rental Management Database System </a:t>
            </a:r>
          </a:p>
        </p:txBody>
      </p:sp>
      <p:pic>
        <p:nvPicPr>
          <p:cNvPr id="5" name="Content Placeholder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69B097C-D33C-C44F-361A-A6F85ECC2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7"/>
          <a:stretch/>
        </p:blipFill>
        <p:spPr>
          <a:xfrm>
            <a:off x="281281" y="1534666"/>
            <a:ext cx="6197452" cy="4766553"/>
          </a:xfrm>
          <a:prstGeom prst="rect">
            <a:avLst/>
          </a:prstGeom>
          <a:noFill/>
        </p:spPr>
      </p:pic>
      <p:cxnSp>
        <p:nvCxnSpPr>
          <p:cNvPr id="26" name="Straight Connector 2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CFA3A88-BE9B-4766-8AA5-E2A9B5C4BB10}" type="datetime1">
              <a:rPr lang="en-US" smtClean="0"/>
              <a:pPr defTabSz="914400"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AE4C1A-77DB-4702-BC27-716D25204027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graphicFrame>
        <p:nvGraphicFramePr>
          <p:cNvPr id="35" name="TextBox 6">
            <a:extLst>
              <a:ext uri="{FF2B5EF4-FFF2-40B4-BE49-F238E27FC236}">
                <a16:creationId xmlns:a16="http://schemas.microsoft.com/office/drawing/2014/main" id="{A6EC5A72-642C-4BDA-5954-3B6A20F5F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188775"/>
              </p:ext>
            </p:extLst>
          </p:nvPr>
        </p:nvGraphicFramePr>
        <p:xfrm>
          <a:off x="6566028" y="1551216"/>
          <a:ext cx="5625972" cy="476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72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E44E-42B8-10CE-1ACA-7722C92B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3" y="435549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8DCC9C-7CE5-3AD7-C697-2AA076B51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129108"/>
              </p:ext>
            </p:extLst>
          </p:nvPr>
        </p:nvGraphicFramePr>
        <p:xfrm>
          <a:off x="633413" y="154236"/>
          <a:ext cx="6910387" cy="602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67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491BD-E2D6-AE1F-49E6-1735DD71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04" y="4811382"/>
            <a:ext cx="10058400" cy="155547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4C5842-0AAF-E155-E10B-93D8ABFF5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08115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59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606FB-946B-703E-7EAB-EE2F77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305" y="3009614"/>
            <a:ext cx="3401961" cy="13325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D215BE9-56FA-BB68-7B50-A82256AED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05" y="640081"/>
            <a:ext cx="5963605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74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3437-1D99-EEA4-5E77-C4E5E088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88" y="121185"/>
            <a:ext cx="9926932" cy="67372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DDL/DML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15E0EC-2799-DE30-CE45-2E21FF6E0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81080"/>
              </p:ext>
            </p:extLst>
          </p:nvPr>
        </p:nvGraphicFramePr>
        <p:xfrm>
          <a:off x="542946" y="913865"/>
          <a:ext cx="10470492" cy="52681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2387">
                  <a:extLst>
                    <a:ext uri="{9D8B030D-6E8A-4147-A177-3AD203B41FA5}">
                      <a16:colId xmlns:a16="http://schemas.microsoft.com/office/drawing/2014/main" val="1018211236"/>
                    </a:ext>
                  </a:extLst>
                </a:gridCol>
                <a:gridCol w="8648105">
                  <a:extLst>
                    <a:ext uri="{9D8B030D-6E8A-4147-A177-3AD203B41FA5}">
                      <a16:colId xmlns:a16="http://schemas.microsoft.com/office/drawing/2014/main" val="295070157"/>
                    </a:ext>
                  </a:extLst>
                </a:gridCol>
              </a:tblGrid>
              <a:tr h="256836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</a:t>
                      </a:r>
                    </a:p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85978"/>
                  </a:ext>
                </a:extLst>
              </a:tr>
              <a:tr h="1053538"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</a:p>
                    <a:p>
                      <a:r>
                        <a:rPr lang="en-IN" dirty="0"/>
                        <a:t>      </a:t>
                      </a:r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198382"/>
                  </a:ext>
                </a:extLst>
              </a:tr>
              <a:tr h="1646273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sz="2400" b="1" dirty="0"/>
                        <a:t>   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317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13FEBC6-285A-B269-555B-31B2B10DE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55"/>
          <a:stretch/>
        </p:blipFill>
        <p:spPr>
          <a:xfrm>
            <a:off x="2773681" y="3524674"/>
            <a:ext cx="8239759" cy="96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14739-4E05-ABFA-C4FB-8791E6250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" t="-1692" r="1861" b="1585"/>
          <a:stretch/>
        </p:blipFill>
        <p:spPr>
          <a:xfrm>
            <a:off x="2773678" y="1057619"/>
            <a:ext cx="8239760" cy="2275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9F46C-2B1F-E743-2C91-AF48A8C4AD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48" b="15986"/>
          <a:stretch/>
        </p:blipFill>
        <p:spPr>
          <a:xfrm>
            <a:off x="2652495" y="4605050"/>
            <a:ext cx="8239758" cy="14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8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43C-DF8F-F8BD-2A22-71E88C63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9" y="188387"/>
            <a:ext cx="9270418" cy="57302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&amp;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476B-D005-EE0C-28CD-201B58D16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689" y="1103962"/>
            <a:ext cx="5607472" cy="518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of Customer purchase details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124D4501-3C88-B816-5B71-81D5D7A84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1646390"/>
              </p:ext>
            </p:extLst>
          </p:nvPr>
        </p:nvGraphicFramePr>
        <p:xfrm>
          <a:off x="6509935" y="1585371"/>
          <a:ext cx="5242561" cy="45179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42561">
                  <a:extLst>
                    <a:ext uri="{9D8B030D-6E8A-4147-A177-3AD203B41FA5}">
                      <a16:colId xmlns:a16="http://schemas.microsoft.com/office/drawing/2014/main" val="1196640236"/>
                    </a:ext>
                  </a:extLst>
                </a:gridCol>
              </a:tblGrid>
              <a:tr h="27883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88703"/>
                  </a:ext>
                </a:extLst>
              </a:tr>
              <a:tr h="17296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6622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1CB963-2C0C-2ACA-88DA-5D5877910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58626"/>
              </p:ext>
            </p:extLst>
          </p:nvPr>
        </p:nvGraphicFramePr>
        <p:xfrm>
          <a:off x="629921" y="1585372"/>
          <a:ext cx="5466079" cy="4524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6079">
                  <a:extLst>
                    <a:ext uri="{9D8B030D-6E8A-4147-A177-3AD203B41FA5}">
                      <a16:colId xmlns:a16="http://schemas.microsoft.com/office/drawing/2014/main" val="4098956181"/>
                    </a:ext>
                  </a:extLst>
                </a:gridCol>
              </a:tblGrid>
              <a:tr h="27737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60648"/>
                  </a:ext>
                </a:extLst>
              </a:tr>
              <a:tr h="17511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662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8CFA3A-553D-E5EB-0AA8-748154369134}"/>
              </a:ext>
            </a:extLst>
          </p:cNvPr>
          <p:cNvSpPr txBox="1"/>
          <p:nvPr/>
        </p:nvSpPr>
        <p:spPr>
          <a:xfrm>
            <a:off x="6096000" y="1103962"/>
            <a:ext cx="6136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password and card-details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E30BE8-BDDE-5037-2A3C-CFC1B904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14" y="1585371"/>
            <a:ext cx="4606872" cy="27832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600EE3-7753-FD83-A137-35EC346A8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1" y="4551128"/>
            <a:ext cx="5479110" cy="597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DD6CDF-D2F5-6F6E-2356-B7470E770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26" y="5326143"/>
            <a:ext cx="5466079" cy="6098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41CD29-1C8B-C517-C276-3C9BB577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539" y="1585370"/>
            <a:ext cx="4348716" cy="27832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260E8C-E1FB-6BA9-3285-79009A914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027" y="4716529"/>
            <a:ext cx="5230375" cy="9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F56E-4F06-BB4F-5AAD-7C326A94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4" y="355731"/>
            <a:ext cx="9571822" cy="773498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 &amp; Trigger</a:t>
            </a:r>
            <a:b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11CA-2DF3-32E0-B921-E40864279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186" y="1129229"/>
            <a:ext cx="5913854" cy="4739866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FE3A6-E431-3D57-525A-0CBC4368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1827" y="1129229"/>
            <a:ext cx="5913854" cy="4739866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54FA9-FEA2-8B72-58F1-508D002A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4" y="1731154"/>
            <a:ext cx="4329630" cy="4394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22C07-2987-BB38-2F61-04BA65C18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2"/>
          <a:stretch/>
        </p:blipFill>
        <p:spPr>
          <a:xfrm>
            <a:off x="4887817" y="1587934"/>
            <a:ext cx="7039779" cy="34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3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8964-4FD9-9EFE-986C-3F347683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806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USING TABLEAU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830B4B-D98B-FF4C-425B-CCCC8DF46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430" y="904673"/>
            <a:ext cx="5199110" cy="287938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4CF0F-5017-C7FE-404E-3BD43231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001949"/>
            <a:ext cx="5199110" cy="5272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4513F-DF93-4532-FCE4-077C3014B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251" y="3784061"/>
            <a:ext cx="5121289" cy="24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03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F3B46C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1682</TotalTime>
  <Words>248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PowerPoint Presentation</vt:lpstr>
      <vt:lpstr>Objectives</vt:lpstr>
      <vt:lpstr>Design Considerations</vt:lpstr>
      <vt:lpstr>     ERD</vt:lpstr>
      <vt:lpstr>Database DDL/DML</vt:lpstr>
      <vt:lpstr>View &amp; Encryption</vt:lpstr>
      <vt:lpstr>Stored Procedure &amp; Trigger  </vt:lpstr>
      <vt:lpstr>DATA VISUALIZATION USING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Rental Management Database System</dc:title>
  <dc:creator>Sakshi Sasalate</dc:creator>
  <cp:lastModifiedBy>Rushikesh Karwankar</cp:lastModifiedBy>
  <cp:revision>23</cp:revision>
  <dcterms:created xsi:type="dcterms:W3CDTF">2023-04-24T17:25:48Z</dcterms:created>
  <dcterms:modified xsi:type="dcterms:W3CDTF">2023-04-26T20:31:10Z</dcterms:modified>
</cp:coreProperties>
</file>