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5" r:id="rId4"/>
    <p:sldId id="266" r:id="rId5"/>
    <p:sldId id="269" r:id="rId6"/>
    <p:sldId id="257" r:id="rId7"/>
    <p:sldId id="258" r:id="rId8"/>
    <p:sldId id="259" r:id="rId9"/>
    <p:sldId id="260" r:id="rId10"/>
    <p:sldId id="268" r:id="rId11"/>
    <p:sldId id="270" r:id="rId12"/>
    <p:sldId id="261" r:id="rId13"/>
    <p:sldId id="262" r:id="rId14"/>
    <p:sldId id="263" r:id="rId15"/>
    <p:sldId id="26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07" y="5030475"/>
            <a:ext cx="8027378" cy="1463040"/>
          </a:xfrm>
        </p:spPr>
        <p:txBody>
          <a:bodyPr/>
          <a:lstStyle/>
          <a:p>
            <a:r>
              <a:rPr lang="en-IN" dirty="0" smtClean="0"/>
              <a:t>School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669" y="4642337"/>
            <a:ext cx="3203331" cy="2215663"/>
          </a:xfrm>
        </p:spPr>
        <p:txBody>
          <a:bodyPr/>
          <a:lstStyle/>
          <a:p>
            <a:r>
              <a:rPr lang="en-IN" dirty="0" smtClean="0"/>
              <a:t>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Srinivasa</a:t>
            </a:r>
            <a:r>
              <a:rPr lang="en-IN" dirty="0" smtClean="0"/>
              <a:t> </a:t>
            </a:r>
            <a:r>
              <a:rPr lang="en-IN" dirty="0" err="1" smtClean="0"/>
              <a:t>Pavan</a:t>
            </a:r>
            <a:r>
              <a:rPr lang="en-IN" dirty="0" smtClean="0"/>
              <a:t> Ganesh Vasa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Dharma </a:t>
            </a:r>
            <a:r>
              <a:rPr lang="en-IN" dirty="0" err="1" smtClean="0"/>
              <a:t>Thanishq</a:t>
            </a:r>
            <a:r>
              <a:rPr lang="en-IN" dirty="0" smtClean="0"/>
              <a:t> </a:t>
            </a:r>
            <a:r>
              <a:rPr lang="en-IN" dirty="0" err="1" smtClean="0"/>
              <a:t>Nimmala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Rushikesh</a:t>
            </a:r>
            <a:r>
              <a:rPr lang="en-IN" dirty="0" smtClean="0"/>
              <a:t> </a:t>
            </a:r>
            <a:r>
              <a:rPr lang="en-IN" dirty="0" err="1" smtClean="0"/>
              <a:t>Karwankar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34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student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398" y="2250831"/>
            <a:ext cx="4595766" cy="241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7" y="2250831"/>
            <a:ext cx="3859822" cy="3831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398" y="4862146"/>
            <a:ext cx="459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add new student as shown in the images</a:t>
            </a:r>
          </a:p>
          <a:p>
            <a:r>
              <a:rPr lang="en-IN" dirty="0" smtClean="0"/>
              <a:t>He will be able to choose his course 1 and course 2 as shown in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courses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24455"/>
            <a:ext cx="4761210" cy="2637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2224455"/>
            <a:ext cx="4484077" cy="2637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581" y="5081954"/>
            <a:ext cx="68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admin will be able to add new courses as shown in the images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662" y="1916724"/>
            <a:ext cx="6152428" cy="3508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892" y="2084832"/>
            <a:ext cx="4756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page is shows the statistical information regarding the student capacity per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observe that most popular departments are CSYE, INFO, IS and the least popular are DAMG, DA and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Each course in a particular department is assigned a different colour which is visible on the legend.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pie chart represents the volume of students present in each course.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9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638" y="2250832"/>
            <a:ext cx="7077748" cy="3591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50832"/>
            <a:ext cx="418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student login.</a:t>
            </a:r>
          </a:p>
          <a:p>
            <a:r>
              <a:rPr lang="en-IN" dirty="0" smtClean="0"/>
              <a:t>The same login page is used for both admin and student login.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6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782" y="2189286"/>
            <a:ext cx="6471155" cy="3490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2084832"/>
            <a:ext cx="4255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Once the student is logged in, he will be able to see his dashboard consisting of multiple sections as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Details</a:t>
            </a:r>
            <a:br>
              <a:rPr lang="en-IN" dirty="0" smtClean="0"/>
            </a:br>
            <a:r>
              <a:rPr lang="en-IN" dirty="0" smtClean="0"/>
              <a:t>This section holds the student information including student name, degree, term and major.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Courses Taken</a:t>
            </a:r>
            <a:br>
              <a:rPr lang="en-IN" dirty="0" smtClean="0"/>
            </a:br>
            <a:r>
              <a:rPr lang="en-IN" dirty="0" smtClean="0"/>
              <a:t>The courses that the student have registered appears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Academic Calendar</a:t>
            </a:r>
            <a:br>
              <a:rPr lang="en-IN" dirty="0" smtClean="0"/>
            </a:br>
            <a:r>
              <a:rPr lang="en-IN" dirty="0" smtClean="0"/>
              <a:t>The list of all the important days are listed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382386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Absent or present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955" y="2084832"/>
            <a:ext cx="6445610" cy="3210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062" y="2171700"/>
            <a:ext cx="426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added two buttons namely Absent and Present which when clicked pops up a window consisting of a relevant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96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and topics from 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94467" y="2779425"/>
            <a:ext cx="4084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Tools used</a:t>
            </a:r>
          </a:p>
          <a:p>
            <a:r>
              <a:rPr lang="en-IN" dirty="0" smtClean="0"/>
              <a:t>- Eclipse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- Git repository</a:t>
            </a:r>
            <a:br>
              <a:rPr lang="en-IN" dirty="0"/>
            </a:br>
            <a:r>
              <a:rPr lang="en-IN" dirty="0"/>
              <a:t>- Git GUI</a:t>
            </a:r>
            <a:br>
              <a:rPr lang="en-IN" dirty="0"/>
            </a:br>
            <a:r>
              <a:rPr lang="en-IN" dirty="0"/>
              <a:t>- Scene </a:t>
            </a:r>
            <a:r>
              <a:rPr lang="en-IN" dirty="0" smtClean="0"/>
              <a:t>Builder, Draw.io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- Microsoft Word, Microsoft  </a:t>
            </a:r>
            <a:r>
              <a:rPr lang="en-IN" dirty="0" smtClean="0"/>
              <a:t>PowerPoint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76546" y="2779425"/>
            <a:ext cx="429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Topics </a:t>
            </a:r>
            <a:r>
              <a:rPr lang="en-IN" u="sng" dirty="0" smtClean="0"/>
              <a:t>covered</a:t>
            </a:r>
            <a:endParaRPr lang="en-IN" u="sng" dirty="0"/>
          </a:p>
          <a:p>
            <a:r>
              <a:rPr lang="en-IN" dirty="0"/>
              <a:t>- JavaFX</a:t>
            </a:r>
            <a:br>
              <a:rPr lang="en-IN" dirty="0"/>
            </a:br>
            <a:r>
              <a:rPr lang="en-IN" dirty="0"/>
              <a:t>- Class Definition</a:t>
            </a:r>
            <a:br>
              <a:rPr lang="en-IN" dirty="0"/>
            </a:br>
            <a:r>
              <a:rPr lang="en-IN" dirty="0"/>
              <a:t>- Inheritance/Polymorphism</a:t>
            </a:r>
            <a:br>
              <a:rPr lang="en-IN" dirty="0"/>
            </a:br>
            <a:r>
              <a:rPr lang="en-IN" dirty="0"/>
              <a:t>- Abstract Classes/Interfaces</a:t>
            </a:r>
            <a:br>
              <a:rPr lang="en-IN" dirty="0"/>
            </a:br>
            <a:r>
              <a:rPr lang="en-IN" dirty="0"/>
              <a:t>- Iterators</a:t>
            </a:r>
            <a:br>
              <a:rPr lang="en-IN" dirty="0"/>
            </a:br>
            <a:r>
              <a:rPr lang="en-IN" dirty="0"/>
              <a:t>- Lists</a:t>
            </a:r>
          </a:p>
        </p:txBody>
      </p:sp>
    </p:spTree>
    <p:extLst>
      <p:ext uri="{BB962C8B-B14F-4D97-AF65-F5344CB8AC3E}">
        <p14:creationId xmlns:p14="http://schemas.microsoft.com/office/powerpoint/2010/main" val="279407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assigned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Srinivasa</a:t>
            </a:r>
            <a:r>
              <a:rPr lang="en-IN" dirty="0"/>
              <a:t> </a:t>
            </a:r>
            <a:r>
              <a:rPr lang="en-IN" dirty="0" err="1"/>
              <a:t>Pavan</a:t>
            </a:r>
            <a:r>
              <a:rPr lang="en-IN" dirty="0"/>
              <a:t> Ganesh </a:t>
            </a:r>
            <a:r>
              <a:rPr lang="en-IN" dirty="0" smtClean="0"/>
              <a:t>Vasa - Courses, Students,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Dharma </a:t>
            </a:r>
            <a:r>
              <a:rPr lang="en-IN" dirty="0" err="1"/>
              <a:t>Thanishq</a:t>
            </a:r>
            <a:r>
              <a:rPr lang="en-IN" dirty="0"/>
              <a:t> </a:t>
            </a:r>
            <a:r>
              <a:rPr lang="en-IN" dirty="0" err="1" smtClean="0"/>
              <a:t>Nimmala</a:t>
            </a:r>
            <a:r>
              <a:rPr lang="en-IN" dirty="0" smtClean="0"/>
              <a:t> – Login Page, Student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Rushikesh</a:t>
            </a:r>
            <a:r>
              <a:rPr lang="en-IN" dirty="0"/>
              <a:t> </a:t>
            </a:r>
            <a:r>
              <a:rPr lang="en-IN" dirty="0" err="1"/>
              <a:t>Karwankar</a:t>
            </a:r>
            <a:r>
              <a:rPr lang="en-IN" dirty="0" smtClean="0"/>
              <a:t> – Departments, </a:t>
            </a:r>
            <a:r>
              <a:rPr lang="en-IN" dirty="0"/>
              <a:t>F</a:t>
            </a:r>
            <a:r>
              <a:rPr lang="en-IN" dirty="0" smtClean="0"/>
              <a:t>aculty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02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855344"/>
            <a:ext cx="9521627" cy="53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151" y="2166364"/>
            <a:ext cx="622073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endParaRPr kumimoji="0" lang="en-US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endParaRPr kumimoji="0" lang="en-US" alt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1978269"/>
            <a:ext cx="86298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Work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Wrong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Admin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Manage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Manage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Absent or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Tools and Topics from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8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Management System is an application that aims to simplify the management of student records in educational institutions. This system is designed to provide a user-friendly interface that enables teachers and administrators to store, manage, and retrieve student records easily. The system should include modules for student </a:t>
            </a:r>
            <a:r>
              <a:rPr lang="en-US" dirty="0" smtClean="0"/>
              <a:t>registration, course management, course statistics.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5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manual process of managing student records in educational institutions is time-consuming and prone to errors. The need for an efficient and reliable system that can manage student records has become a necessity. The purpose of this project is to design and develop a Student Management System using JavaFX that can automate the process of managing student records in educational institutions. The system should provide an easy-to-use interface that allows administrators and teachers to manage student records efficiently. This system should be capable of storing and managing student records, </a:t>
            </a:r>
            <a:r>
              <a:rPr lang="en-US" dirty="0" smtClean="0"/>
              <a:t>including course management, </a:t>
            </a:r>
            <a:r>
              <a:rPr lang="en-US" dirty="0"/>
              <a:t>and other relevant information. The system should also be able to generate reports that can be used for decision-making purposes. The successful implementation of this project will lead to an efficient and reliable system for managing student records in educational institutions.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5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1" y="1582616"/>
            <a:ext cx="7121769" cy="5187462"/>
          </a:xfrm>
        </p:spPr>
      </p:pic>
    </p:spTree>
    <p:extLst>
      <p:ext uri="{BB962C8B-B14F-4D97-AF65-F5344CB8AC3E}">
        <p14:creationId xmlns:p14="http://schemas.microsoft.com/office/powerpoint/2010/main" val="386637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38" y="2347546"/>
            <a:ext cx="708960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791" y="2347546"/>
            <a:ext cx="368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login page where the admin and students can login using their credentials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7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Wrong 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454" y="2268415"/>
            <a:ext cx="7153120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2268415"/>
            <a:ext cx="40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we enter wrong or invalid credentials, an error message will be displayed stating “Wrong username or password”.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0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122" y="2268416"/>
            <a:ext cx="6091456" cy="358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2268416"/>
            <a:ext cx="3881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admin dashboard, which appears after admin logs into the portal where admin can manage multiple sections like faculty, departments, and students, etc.</a:t>
            </a:r>
          </a:p>
        </p:txBody>
      </p:sp>
    </p:spTree>
    <p:extLst>
      <p:ext uri="{BB962C8B-B14F-4D97-AF65-F5344CB8AC3E}">
        <p14:creationId xmlns:p14="http://schemas.microsoft.com/office/powerpoint/2010/main" val="59422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departments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331" y="2084832"/>
            <a:ext cx="6702078" cy="3322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77" y="2162908"/>
            <a:ext cx="407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Departments section of the admin page where we can see all the departments that are available in the course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6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582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School management system</vt:lpstr>
      <vt:lpstr>contents</vt:lpstr>
      <vt:lpstr>Problem definition</vt:lpstr>
      <vt:lpstr>Problem statement</vt:lpstr>
      <vt:lpstr>Work flow</vt:lpstr>
      <vt:lpstr>Login page</vt:lpstr>
      <vt:lpstr>Wrong password</vt:lpstr>
      <vt:lpstr>Admin dashboard</vt:lpstr>
      <vt:lpstr>departments</vt:lpstr>
      <vt:lpstr>Manage student</vt:lpstr>
      <vt:lpstr>Manage courses</vt:lpstr>
      <vt:lpstr>statistics</vt:lpstr>
      <vt:lpstr>Student login</vt:lpstr>
      <vt:lpstr>Student dashboard</vt:lpstr>
      <vt:lpstr>Absent or present</vt:lpstr>
      <vt:lpstr>Tools and topics from class</vt:lpstr>
      <vt:lpstr>Work assigned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Indian</dc:creator>
  <cp:lastModifiedBy>Indian</cp:lastModifiedBy>
  <cp:revision>11</cp:revision>
  <dcterms:created xsi:type="dcterms:W3CDTF">2023-04-18T19:21:10Z</dcterms:created>
  <dcterms:modified xsi:type="dcterms:W3CDTF">2023-04-18T20:53:15Z</dcterms:modified>
</cp:coreProperties>
</file>