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8921-F1AE-416B-A96C-2EA4EC19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62847-5F4B-4C53-A2E4-68FBA686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CC47-3391-452A-9BD7-766021EE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20DA-ED99-4BA6-B55E-8BE61332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58F-4446-489C-94DC-62832F1E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3984-3D97-440D-ACEA-0EFFF99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30AC-7B9B-4768-B8DF-92DCA01B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826F-8501-4B22-82AF-E5405782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13FA-42F2-4B52-B60E-C1E3950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3F75-F5C3-4AD9-9286-F4B0FF26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3D79-4BBD-44D5-A68C-0256260A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CD14E-ECEB-4F6B-BCA4-82F19BCC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F8E-A376-4A91-ADA2-AE36F836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BBC6-6C03-4EA3-907D-36626F77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1087-7FF0-46F8-ABB1-39A0F1EA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CD9F-6BB1-4AB8-AF18-A23ED117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DC64-0B3B-4022-ADA5-AE3FFBB8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EACD-CAB3-4CB8-8060-4E56E3D5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24CA-954C-42F1-A3ED-2E6E750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01D8-51B3-45CC-A01A-C9C30F12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0282-0118-4129-84A8-CF2AF49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67E1-2B44-4710-8962-8B55C298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7A-9179-4ADC-8E78-69F26FF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EDBE-037F-4C3D-900E-E9FDF131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2273-663E-443E-BD5F-2F8884CB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306-6AB2-4C89-B595-71274B93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4630-3073-43FC-8A52-71F39626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FEC6-7B28-412A-B3A7-274381E5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6CFF-14F0-4E4A-A86E-B2D28A5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1A9F-D67F-45BB-83D8-E119D4DD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A687-5FC5-4A4F-AAE0-3CD794B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B-9645-4BE6-9BAC-6E80009F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8A7E7-10B5-4E00-AE75-D662D158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215B-A26B-4D72-8E29-AC426364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7B220-CAB4-4DF3-AC1F-1F59AF18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AA70A-A8B6-4746-B520-9A70543BB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F9A58-5CB6-4A86-A268-ADADE29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5DC7A-D263-4286-98F3-8F4C381D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B0E6E-F10E-439D-A7FB-C7D7CF3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8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888B-6E5E-460F-B6A2-F550F46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E4C7E-CFC0-4279-96C9-311D2B8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B655-6F3B-429A-8446-06F173BE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59E1D-F140-4D7B-9B42-01D0EEA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7E8E0-7B5B-4712-94F1-AB3B4DE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A8E7-E196-4B26-A0BD-56D571C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7B8D-3587-4016-B89F-B55641FC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19F-026E-44B7-8B12-F2111161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A332-5406-4CAC-9909-BE4D8763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6F85-310C-4B77-B4B3-43F4CF7B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11F7-E6D5-4A5E-B4E2-D7C1C57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47E5-76A8-4CF9-9850-902B7733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A74D-0B21-45AE-BFED-868C424B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DA5A-F6F0-4CB4-9D84-60793798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1253E-FC10-49AD-AEA0-87313EE8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1C44-403F-4A3D-931F-AB22A244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FD9E-AEC6-49E9-B351-8778139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CF89-2214-48D3-ACEF-0C842141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8AA4-500D-4EE1-A007-3593E0F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80229-9D53-4FA4-A2FF-74026CD4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81D6-F1B6-490D-9F0F-88D5B670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A55B-1707-455A-B968-A1C97760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20FE-9F37-4067-8B08-27A04AD48151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4B07-C3EB-4233-B579-CD3354079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154D-A424-4147-803E-FC62AE0F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12FD-1709-4FD1-BF2F-181200108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14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473" name="Group 143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474" name="Rectangle 144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145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6" name="Rectangle 147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C5C1D-EB2F-4690-9C37-56F29E59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Retrospective Sprint 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77" name="Freeform: Shape 14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8" name="Freeform: Shape 151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E9F25-AD3C-4781-A556-D0F7AC52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</a:rPr>
              <a:t>Members 4</a:t>
            </a:r>
          </a:p>
          <a:p>
            <a:pPr algn="l"/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Dhana, Vanitha, Naga Priya, Selva Priya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0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1" name="Oval 1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Oval 159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4" name="Freeform: Shape 1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1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1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1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1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5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E8D-6A6A-41DF-9B86-A4435E8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	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A350-6D85-4486-A557-B54A7A34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3224" y="860612"/>
            <a:ext cx="4797909" cy="5023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HTML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Java Script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Retrospective Sprint 1</vt:lpstr>
      <vt:lpstr>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 Sprint 1</dc:title>
  <dc:creator>Kasaraneni, Rajitha (EHS)</dc:creator>
  <cp:lastModifiedBy>Kasaraneni, Rajitha (EHS)</cp:lastModifiedBy>
  <cp:revision>1</cp:revision>
  <dcterms:created xsi:type="dcterms:W3CDTF">2022-03-02T21:01:33Z</dcterms:created>
  <dcterms:modified xsi:type="dcterms:W3CDTF">2022-03-02T21:09:03Z</dcterms:modified>
</cp:coreProperties>
</file>