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D904A-B563-45E0-8D2D-7A7F12DEC3D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2B0B17-4B7C-4C69-BE5D-094A38113425}">
      <dgm:prSet/>
      <dgm:spPr/>
      <dgm:t>
        <a:bodyPr/>
        <a:lstStyle/>
        <a:p>
          <a:r>
            <a:rPr lang="en-US"/>
            <a:t>HTML </a:t>
          </a:r>
        </a:p>
      </dgm:t>
    </dgm:pt>
    <dgm:pt modelId="{A8F339CC-2E74-4F1F-8776-302E3580B7D7}" type="parTrans" cxnId="{BA567863-96F1-42DF-BFFE-86B9BC142DFD}">
      <dgm:prSet/>
      <dgm:spPr/>
      <dgm:t>
        <a:bodyPr/>
        <a:lstStyle/>
        <a:p>
          <a:endParaRPr lang="en-US"/>
        </a:p>
      </dgm:t>
    </dgm:pt>
    <dgm:pt modelId="{AD348826-4C31-426A-9155-912876C54F92}" type="sibTrans" cxnId="{BA567863-96F1-42DF-BFFE-86B9BC142DFD}">
      <dgm:prSet/>
      <dgm:spPr/>
      <dgm:t>
        <a:bodyPr/>
        <a:lstStyle/>
        <a:p>
          <a:endParaRPr lang="en-US"/>
        </a:p>
      </dgm:t>
    </dgm:pt>
    <dgm:pt modelId="{D5D7C5E0-9CD0-4353-8E43-F7EF46CA8666}">
      <dgm:prSet/>
      <dgm:spPr/>
      <dgm:t>
        <a:bodyPr/>
        <a:lstStyle/>
        <a:p>
          <a:r>
            <a:rPr lang="en-US"/>
            <a:t>CSS</a:t>
          </a:r>
        </a:p>
      </dgm:t>
    </dgm:pt>
    <dgm:pt modelId="{BD5F757E-409E-499D-AE97-30B37E02B7C5}" type="parTrans" cxnId="{08722540-3313-4237-8BBE-7B69B708B200}">
      <dgm:prSet/>
      <dgm:spPr/>
      <dgm:t>
        <a:bodyPr/>
        <a:lstStyle/>
        <a:p>
          <a:endParaRPr lang="en-US"/>
        </a:p>
      </dgm:t>
    </dgm:pt>
    <dgm:pt modelId="{3BF47867-1756-420D-8E95-984D77D731B8}" type="sibTrans" cxnId="{08722540-3313-4237-8BBE-7B69B708B200}">
      <dgm:prSet/>
      <dgm:spPr/>
      <dgm:t>
        <a:bodyPr/>
        <a:lstStyle/>
        <a:p>
          <a:endParaRPr lang="en-US"/>
        </a:p>
      </dgm:t>
    </dgm:pt>
    <dgm:pt modelId="{794C8E9F-911E-488C-B551-398E4037A005}">
      <dgm:prSet/>
      <dgm:spPr/>
      <dgm:t>
        <a:bodyPr/>
        <a:lstStyle/>
        <a:p>
          <a:r>
            <a:rPr lang="en-US"/>
            <a:t>Java Script</a:t>
          </a:r>
        </a:p>
      </dgm:t>
    </dgm:pt>
    <dgm:pt modelId="{2BF54A76-E2BD-42B2-9485-276DBBAD42B1}" type="parTrans" cxnId="{1A906D91-7A7F-4D3D-8FB3-D243B5808BE0}">
      <dgm:prSet/>
      <dgm:spPr/>
      <dgm:t>
        <a:bodyPr/>
        <a:lstStyle/>
        <a:p>
          <a:endParaRPr lang="en-US"/>
        </a:p>
      </dgm:t>
    </dgm:pt>
    <dgm:pt modelId="{20217A03-FAB7-438B-AE37-DBC5907ED403}" type="sibTrans" cxnId="{1A906D91-7A7F-4D3D-8FB3-D243B5808BE0}">
      <dgm:prSet/>
      <dgm:spPr/>
      <dgm:t>
        <a:bodyPr/>
        <a:lstStyle/>
        <a:p>
          <a:endParaRPr lang="en-US"/>
        </a:p>
      </dgm:t>
    </dgm:pt>
    <dgm:pt modelId="{805EF1A8-73F4-4D42-A2BD-936CBC0B2228}" type="pres">
      <dgm:prSet presAssocID="{10FD904A-B563-45E0-8D2D-7A7F12DEC3DD}" presName="linear" presStyleCnt="0">
        <dgm:presLayoutVars>
          <dgm:dir/>
          <dgm:animLvl val="lvl"/>
          <dgm:resizeHandles val="exact"/>
        </dgm:presLayoutVars>
      </dgm:prSet>
      <dgm:spPr/>
    </dgm:pt>
    <dgm:pt modelId="{C6907128-0BC1-4FB0-9EDD-E446AE16B706}" type="pres">
      <dgm:prSet presAssocID="{372B0B17-4B7C-4C69-BE5D-094A38113425}" presName="parentLin" presStyleCnt="0"/>
      <dgm:spPr/>
    </dgm:pt>
    <dgm:pt modelId="{3E06923A-8A04-436B-B0E2-7D8423E7E439}" type="pres">
      <dgm:prSet presAssocID="{372B0B17-4B7C-4C69-BE5D-094A38113425}" presName="parentLeftMargin" presStyleLbl="node1" presStyleIdx="0" presStyleCnt="3"/>
      <dgm:spPr/>
    </dgm:pt>
    <dgm:pt modelId="{CE6C23C9-E867-486F-A884-E2CBCDB98C8F}" type="pres">
      <dgm:prSet presAssocID="{372B0B17-4B7C-4C69-BE5D-094A381134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D69B19-345B-489B-A788-76AAE2186BFB}" type="pres">
      <dgm:prSet presAssocID="{372B0B17-4B7C-4C69-BE5D-094A38113425}" presName="negativeSpace" presStyleCnt="0"/>
      <dgm:spPr/>
    </dgm:pt>
    <dgm:pt modelId="{1CBF9FD6-F3C7-4942-9618-21302C503424}" type="pres">
      <dgm:prSet presAssocID="{372B0B17-4B7C-4C69-BE5D-094A38113425}" presName="childText" presStyleLbl="conFgAcc1" presStyleIdx="0" presStyleCnt="3">
        <dgm:presLayoutVars>
          <dgm:bulletEnabled val="1"/>
        </dgm:presLayoutVars>
      </dgm:prSet>
      <dgm:spPr/>
    </dgm:pt>
    <dgm:pt modelId="{393C897B-0EFC-4591-BE03-2AFAF0FFA438}" type="pres">
      <dgm:prSet presAssocID="{AD348826-4C31-426A-9155-912876C54F92}" presName="spaceBetweenRectangles" presStyleCnt="0"/>
      <dgm:spPr/>
    </dgm:pt>
    <dgm:pt modelId="{ECE27314-74B3-4F83-A233-4474C19D8336}" type="pres">
      <dgm:prSet presAssocID="{D5D7C5E0-9CD0-4353-8E43-F7EF46CA8666}" presName="parentLin" presStyleCnt="0"/>
      <dgm:spPr/>
    </dgm:pt>
    <dgm:pt modelId="{BBB9B6BB-5732-41BD-8AB4-35D1BAA43B96}" type="pres">
      <dgm:prSet presAssocID="{D5D7C5E0-9CD0-4353-8E43-F7EF46CA8666}" presName="parentLeftMargin" presStyleLbl="node1" presStyleIdx="0" presStyleCnt="3"/>
      <dgm:spPr/>
    </dgm:pt>
    <dgm:pt modelId="{421AD3B3-3448-493F-93AD-24B76400B45A}" type="pres">
      <dgm:prSet presAssocID="{D5D7C5E0-9CD0-4353-8E43-F7EF46CA86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D185A-0C90-4E8A-B59D-A0F735F6EF16}" type="pres">
      <dgm:prSet presAssocID="{D5D7C5E0-9CD0-4353-8E43-F7EF46CA8666}" presName="negativeSpace" presStyleCnt="0"/>
      <dgm:spPr/>
    </dgm:pt>
    <dgm:pt modelId="{DAC42F3B-3905-46D6-9555-9FDBC4A677E2}" type="pres">
      <dgm:prSet presAssocID="{D5D7C5E0-9CD0-4353-8E43-F7EF46CA8666}" presName="childText" presStyleLbl="conFgAcc1" presStyleIdx="1" presStyleCnt="3">
        <dgm:presLayoutVars>
          <dgm:bulletEnabled val="1"/>
        </dgm:presLayoutVars>
      </dgm:prSet>
      <dgm:spPr/>
    </dgm:pt>
    <dgm:pt modelId="{54BC5426-418C-48E5-B1EE-467DD6E9C27A}" type="pres">
      <dgm:prSet presAssocID="{3BF47867-1756-420D-8E95-984D77D731B8}" presName="spaceBetweenRectangles" presStyleCnt="0"/>
      <dgm:spPr/>
    </dgm:pt>
    <dgm:pt modelId="{785F09A7-E58D-4AE5-89F1-7F9CACEDF5C0}" type="pres">
      <dgm:prSet presAssocID="{794C8E9F-911E-488C-B551-398E4037A005}" presName="parentLin" presStyleCnt="0"/>
      <dgm:spPr/>
    </dgm:pt>
    <dgm:pt modelId="{D23A4F37-412A-4556-9DDC-30F33E081950}" type="pres">
      <dgm:prSet presAssocID="{794C8E9F-911E-488C-B551-398E4037A005}" presName="parentLeftMargin" presStyleLbl="node1" presStyleIdx="1" presStyleCnt="3"/>
      <dgm:spPr/>
    </dgm:pt>
    <dgm:pt modelId="{0C73822B-476E-4991-B718-12D6AEDCF1F0}" type="pres">
      <dgm:prSet presAssocID="{794C8E9F-911E-488C-B551-398E4037A0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121EFED-AFEA-4AF3-BEDD-1AABC09E703A}" type="pres">
      <dgm:prSet presAssocID="{794C8E9F-911E-488C-B551-398E4037A005}" presName="negativeSpace" presStyleCnt="0"/>
      <dgm:spPr/>
    </dgm:pt>
    <dgm:pt modelId="{0BB87293-D2A1-4624-ADC0-8E4E7765DC9B}" type="pres">
      <dgm:prSet presAssocID="{794C8E9F-911E-488C-B551-398E4037A0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BA4025-96AC-49DE-BEA4-D633606CA3B7}" type="presOf" srcId="{794C8E9F-911E-488C-B551-398E4037A005}" destId="{0C73822B-476E-4991-B718-12D6AEDCF1F0}" srcOrd="1" destOrd="0" presId="urn:microsoft.com/office/officeart/2005/8/layout/list1"/>
    <dgm:cxn modelId="{EA762427-0296-4D60-8967-B0B2D41EE828}" type="presOf" srcId="{D5D7C5E0-9CD0-4353-8E43-F7EF46CA8666}" destId="{421AD3B3-3448-493F-93AD-24B76400B45A}" srcOrd="1" destOrd="0" presId="urn:microsoft.com/office/officeart/2005/8/layout/list1"/>
    <dgm:cxn modelId="{08722540-3313-4237-8BBE-7B69B708B200}" srcId="{10FD904A-B563-45E0-8D2D-7A7F12DEC3DD}" destId="{D5D7C5E0-9CD0-4353-8E43-F7EF46CA8666}" srcOrd="1" destOrd="0" parTransId="{BD5F757E-409E-499D-AE97-30B37E02B7C5}" sibTransId="{3BF47867-1756-420D-8E95-984D77D731B8}"/>
    <dgm:cxn modelId="{D6E6935C-E16A-4DB7-9012-AA73F07AC453}" type="presOf" srcId="{372B0B17-4B7C-4C69-BE5D-094A38113425}" destId="{CE6C23C9-E867-486F-A884-E2CBCDB98C8F}" srcOrd="1" destOrd="0" presId="urn:microsoft.com/office/officeart/2005/8/layout/list1"/>
    <dgm:cxn modelId="{511E445F-E76F-4BC5-A249-90A53FA75D9D}" type="presOf" srcId="{10FD904A-B563-45E0-8D2D-7A7F12DEC3DD}" destId="{805EF1A8-73F4-4D42-A2BD-936CBC0B2228}" srcOrd="0" destOrd="0" presId="urn:microsoft.com/office/officeart/2005/8/layout/list1"/>
    <dgm:cxn modelId="{BA567863-96F1-42DF-BFFE-86B9BC142DFD}" srcId="{10FD904A-B563-45E0-8D2D-7A7F12DEC3DD}" destId="{372B0B17-4B7C-4C69-BE5D-094A38113425}" srcOrd="0" destOrd="0" parTransId="{A8F339CC-2E74-4F1F-8776-302E3580B7D7}" sibTransId="{AD348826-4C31-426A-9155-912876C54F92}"/>
    <dgm:cxn modelId="{8486697C-DD4B-42C4-BCF0-654799C177EE}" type="presOf" srcId="{794C8E9F-911E-488C-B551-398E4037A005}" destId="{D23A4F37-412A-4556-9DDC-30F33E081950}" srcOrd="0" destOrd="0" presId="urn:microsoft.com/office/officeart/2005/8/layout/list1"/>
    <dgm:cxn modelId="{1A906D91-7A7F-4D3D-8FB3-D243B5808BE0}" srcId="{10FD904A-B563-45E0-8D2D-7A7F12DEC3DD}" destId="{794C8E9F-911E-488C-B551-398E4037A005}" srcOrd="2" destOrd="0" parTransId="{2BF54A76-E2BD-42B2-9485-276DBBAD42B1}" sibTransId="{20217A03-FAB7-438B-AE37-DBC5907ED403}"/>
    <dgm:cxn modelId="{F6807F99-2105-42DD-87FC-EE281CD44DB8}" type="presOf" srcId="{D5D7C5E0-9CD0-4353-8E43-F7EF46CA8666}" destId="{BBB9B6BB-5732-41BD-8AB4-35D1BAA43B96}" srcOrd="0" destOrd="0" presId="urn:microsoft.com/office/officeart/2005/8/layout/list1"/>
    <dgm:cxn modelId="{D55F2CC7-0BF5-4791-B5DF-7F8E82BE57E1}" type="presOf" srcId="{372B0B17-4B7C-4C69-BE5D-094A38113425}" destId="{3E06923A-8A04-436B-B0E2-7D8423E7E439}" srcOrd="0" destOrd="0" presId="urn:microsoft.com/office/officeart/2005/8/layout/list1"/>
    <dgm:cxn modelId="{E6AC53AE-B92F-40F0-8929-3FA365A0F91B}" type="presParOf" srcId="{805EF1A8-73F4-4D42-A2BD-936CBC0B2228}" destId="{C6907128-0BC1-4FB0-9EDD-E446AE16B706}" srcOrd="0" destOrd="0" presId="urn:microsoft.com/office/officeart/2005/8/layout/list1"/>
    <dgm:cxn modelId="{B7A5A0A4-3212-41BA-8B7C-D9D7325DAA7D}" type="presParOf" srcId="{C6907128-0BC1-4FB0-9EDD-E446AE16B706}" destId="{3E06923A-8A04-436B-B0E2-7D8423E7E439}" srcOrd="0" destOrd="0" presId="urn:microsoft.com/office/officeart/2005/8/layout/list1"/>
    <dgm:cxn modelId="{9106C941-8DDA-4002-825C-A2C62B13154D}" type="presParOf" srcId="{C6907128-0BC1-4FB0-9EDD-E446AE16B706}" destId="{CE6C23C9-E867-486F-A884-E2CBCDB98C8F}" srcOrd="1" destOrd="0" presId="urn:microsoft.com/office/officeart/2005/8/layout/list1"/>
    <dgm:cxn modelId="{0E97D24F-8763-4BF3-BA4D-DC4AA227C883}" type="presParOf" srcId="{805EF1A8-73F4-4D42-A2BD-936CBC0B2228}" destId="{15D69B19-345B-489B-A788-76AAE2186BFB}" srcOrd="1" destOrd="0" presId="urn:microsoft.com/office/officeart/2005/8/layout/list1"/>
    <dgm:cxn modelId="{7D7D81E0-F916-4F2E-B95C-D6A390A87EBD}" type="presParOf" srcId="{805EF1A8-73F4-4D42-A2BD-936CBC0B2228}" destId="{1CBF9FD6-F3C7-4942-9618-21302C503424}" srcOrd="2" destOrd="0" presId="urn:microsoft.com/office/officeart/2005/8/layout/list1"/>
    <dgm:cxn modelId="{8C7B9AC5-04DE-4575-AE63-52DC2EA58D53}" type="presParOf" srcId="{805EF1A8-73F4-4D42-A2BD-936CBC0B2228}" destId="{393C897B-0EFC-4591-BE03-2AFAF0FFA438}" srcOrd="3" destOrd="0" presId="urn:microsoft.com/office/officeart/2005/8/layout/list1"/>
    <dgm:cxn modelId="{96C3449E-36C1-4C64-B615-7201DA1D302A}" type="presParOf" srcId="{805EF1A8-73F4-4D42-A2BD-936CBC0B2228}" destId="{ECE27314-74B3-4F83-A233-4474C19D8336}" srcOrd="4" destOrd="0" presId="urn:microsoft.com/office/officeart/2005/8/layout/list1"/>
    <dgm:cxn modelId="{701A3DBA-C3D3-4292-BA66-5B6B97D93A62}" type="presParOf" srcId="{ECE27314-74B3-4F83-A233-4474C19D8336}" destId="{BBB9B6BB-5732-41BD-8AB4-35D1BAA43B96}" srcOrd="0" destOrd="0" presId="urn:microsoft.com/office/officeart/2005/8/layout/list1"/>
    <dgm:cxn modelId="{9B89F5F5-4C6D-4B6B-9FF1-376D968B34D9}" type="presParOf" srcId="{ECE27314-74B3-4F83-A233-4474C19D8336}" destId="{421AD3B3-3448-493F-93AD-24B76400B45A}" srcOrd="1" destOrd="0" presId="urn:microsoft.com/office/officeart/2005/8/layout/list1"/>
    <dgm:cxn modelId="{F9787CB3-8925-430D-AB5B-DA39CF70366F}" type="presParOf" srcId="{805EF1A8-73F4-4D42-A2BD-936CBC0B2228}" destId="{13BD185A-0C90-4E8A-B59D-A0F735F6EF16}" srcOrd="5" destOrd="0" presId="urn:microsoft.com/office/officeart/2005/8/layout/list1"/>
    <dgm:cxn modelId="{EBFCD7E2-BE1C-4C96-9849-2065FB16C0D5}" type="presParOf" srcId="{805EF1A8-73F4-4D42-A2BD-936CBC0B2228}" destId="{DAC42F3B-3905-46D6-9555-9FDBC4A677E2}" srcOrd="6" destOrd="0" presId="urn:microsoft.com/office/officeart/2005/8/layout/list1"/>
    <dgm:cxn modelId="{CB2D5803-00A6-4A10-89D5-9CA2D347DA5D}" type="presParOf" srcId="{805EF1A8-73F4-4D42-A2BD-936CBC0B2228}" destId="{54BC5426-418C-48E5-B1EE-467DD6E9C27A}" srcOrd="7" destOrd="0" presId="urn:microsoft.com/office/officeart/2005/8/layout/list1"/>
    <dgm:cxn modelId="{05454678-2346-460B-AA80-294C2AA48D39}" type="presParOf" srcId="{805EF1A8-73F4-4D42-A2BD-936CBC0B2228}" destId="{785F09A7-E58D-4AE5-89F1-7F9CACEDF5C0}" srcOrd="8" destOrd="0" presId="urn:microsoft.com/office/officeart/2005/8/layout/list1"/>
    <dgm:cxn modelId="{F7DFF6D9-AF9E-4A07-9FB0-F8B3A8E703A3}" type="presParOf" srcId="{785F09A7-E58D-4AE5-89F1-7F9CACEDF5C0}" destId="{D23A4F37-412A-4556-9DDC-30F33E081950}" srcOrd="0" destOrd="0" presId="urn:microsoft.com/office/officeart/2005/8/layout/list1"/>
    <dgm:cxn modelId="{54CC2688-F0BE-4419-AD51-8CB6F9E102F9}" type="presParOf" srcId="{785F09A7-E58D-4AE5-89F1-7F9CACEDF5C0}" destId="{0C73822B-476E-4991-B718-12D6AEDCF1F0}" srcOrd="1" destOrd="0" presId="urn:microsoft.com/office/officeart/2005/8/layout/list1"/>
    <dgm:cxn modelId="{2A9338C9-8819-4AFD-8A44-B2F3D127E25D}" type="presParOf" srcId="{805EF1A8-73F4-4D42-A2BD-936CBC0B2228}" destId="{D121EFED-AFEA-4AF3-BEDD-1AABC09E703A}" srcOrd="9" destOrd="0" presId="urn:microsoft.com/office/officeart/2005/8/layout/list1"/>
    <dgm:cxn modelId="{B17B31E2-0DAD-4DE6-B4D6-B305EACA49CB}" type="presParOf" srcId="{805EF1A8-73F4-4D42-A2BD-936CBC0B2228}" destId="{0BB87293-D2A1-4624-ADC0-8E4E7765DC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F9FD6-F3C7-4942-9618-21302C503424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C23C9-E867-486F-A884-E2CBCDB98C8F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HTML </a:t>
          </a:r>
        </a:p>
      </dsp:txBody>
      <dsp:txXfrm>
        <a:off x="392424" y="107103"/>
        <a:ext cx="4548617" cy="1092154"/>
      </dsp:txXfrm>
    </dsp:sp>
    <dsp:sp modelId="{DAC42F3B-3905-46D6-9555-9FDBC4A677E2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AD3B3-3448-493F-93AD-24B76400B45A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CSS</a:t>
          </a:r>
        </a:p>
      </dsp:txBody>
      <dsp:txXfrm>
        <a:off x="392424" y="1966863"/>
        <a:ext cx="4548617" cy="1092154"/>
      </dsp:txXfrm>
    </dsp:sp>
    <dsp:sp modelId="{0BB87293-D2A1-4624-ADC0-8E4E7765DC9B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3822B-476E-4991-B718-12D6AEDCF1F0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Java Script</a:t>
          </a:r>
        </a:p>
      </dsp:txBody>
      <dsp:txXfrm>
        <a:off x="392424" y="3826623"/>
        <a:ext cx="4548617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8921-F1AE-416B-A96C-2EA4EC19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62847-5F4B-4C53-A2E4-68FBA686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CC47-3391-452A-9BD7-766021EE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20DA-ED99-4BA6-B55E-8BE61332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58F-4446-489C-94DC-62832F1E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3984-3D97-440D-ACEA-0EFFF99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30AC-7B9B-4768-B8DF-92DCA01B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826F-8501-4B22-82AF-E5405782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13FA-42F2-4B52-B60E-C1E3950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3F75-F5C3-4AD9-9286-F4B0FF26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33D79-4BBD-44D5-A68C-0256260A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CD14E-ECEB-4F6B-BCA4-82F19BCC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F8E-A376-4A91-ADA2-AE36F836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BBC6-6C03-4EA3-907D-36626F77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1087-7FF0-46F8-ABB1-39A0F1EA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CD9F-6BB1-4AB8-AF18-A23ED117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DC64-0B3B-4022-ADA5-AE3FFBB8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EACD-CAB3-4CB8-8060-4E56E3D5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24CA-954C-42F1-A3ED-2E6E750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01D8-51B3-45CC-A01A-C9C30F12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282-0118-4129-84A8-CF2AF49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67E1-2B44-4710-8962-8B55C298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7A-9179-4ADC-8E78-69F26FF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EDBE-037F-4C3D-900E-E9FDF131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2273-663E-443E-BD5F-2F8884CB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306-6AB2-4C89-B595-71274B93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4630-3073-43FC-8A52-71F39626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BFEC6-7B28-412A-B3A7-274381E5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6CFF-14F0-4E4A-A86E-B2D28A5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41A9F-D67F-45BB-83D8-E119D4DD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A687-5FC5-4A4F-AAE0-3CD794B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B-9645-4BE6-9BAC-6E80009F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A7E7-10B5-4E00-AE75-D662D158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215B-A26B-4D72-8E29-AC426364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7B220-CAB4-4DF3-AC1F-1F59AF18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AA70A-A8B6-4746-B520-9A70543BB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F9A58-5CB6-4A86-A268-ADADE29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5DC7A-D263-4286-98F3-8F4C381D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B0E6E-F10E-439D-A7FB-C7D7CF3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888B-6E5E-460F-B6A2-F550F46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E4C7E-CFC0-4279-96C9-311D2B8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B655-6F3B-429A-8446-06F173BE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59E1D-F140-4D7B-9B42-01D0EEA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7E8E0-7B5B-4712-94F1-AB3B4DE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A8E7-E196-4B26-A0BD-56D571C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7B8D-3587-4016-B89F-B55641FC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19F-026E-44B7-8B12-F2111161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A332-5406-4CAC-9909-BE4D8763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6F85-310C-4B77-B4B3-43F4CF7B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11F7-E6D5-4A5E-B4E2-D7C1C57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47E5-76A8-4CF9-9850-902B7733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A74D-0B21-45AE-BFED-868C424B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DA5A-F6F0-4CB4-9D84-60793798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1253E-FC10-49AD-AEA0-87313EE8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1C44-403F-4A3D-931F-AB22A2440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FD9E-AEC6-49E9-B351-87781391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CF89-2214-48D3-ACEF-0C842141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8AA4-500D-4EE1-A007-3593E0F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80229-9D53-4FA4-A2FF-74026CD4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81D6-F1B6-490D-9F0F-88D5B670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A55B-1707-455A-B968-A1C97760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4B07-C3EB-4233-B579-CD3354079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154D-A424-4147-803E-FC62AE0F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14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473" name="Group 143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474" name="Rectangle 144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145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6" name="Rectangle 147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C5C1D-EB2F-4690-9C37-56F29E59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Retrospective Sprint 1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77" name="Freeform: Shape 14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8" name="Freeform: Shape 151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E9F25-AD3C-4781-A556-D0F7AC52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Members 4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Dhana, Vanitha, Naga Priya, Selva Priya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7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0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1" name="Oval 1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Oval 159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84" name="Freeform: Shape 1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1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5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E8D-6A6A-41DF-9B86-A4435E8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	</a:t>
            </a:r>
          </a:p>
        </p:txBody>
      </p:sp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1CC1661F-E2EB-45E1-A262-D24348EAC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1981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55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Retrospective Sprint 1</vt:lpstr>
      <vt:lpstr>Agenda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 Sprint 1</dc:title>
  <dc:creator>Kasaraneni, Rajitha (EHS)</dc:creator>
  <cp:lastModifiedBy>Kasaraneni, Rajitha (EHS)</cp:lastModifiedBy>
  <cp:revision>1</cp:revision>
  <dcterms:created xsi:type="dcterms:W3CDTF">2022-03-02T21:25:45Z</dcterms:created>
  <dcterms:modified xsi:type="dcterms:W3CDTF">2022-03-03T12:42:39Z</dcterms:modified>
</cp:coreProperties>
</file>