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56" r:id="rId10"/>
    <p:sldId id="269" r:id="rId11"/>
    <p:sldId id="270" r:id="rId12"/>
    <p:sldId id="260" r:id="rId13"/>
    <p:sldId id="257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9F5A-F8B2-41A4-9751-C4B4B98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8D394-F3D5-4F9F-BF1D-0244FD8A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C46E-3554-40F2-8E79-3676ED01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324C-121F-4382-A6F8-EE7113C3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D4EA-9C13-46C6-8B5C-695C3BFB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381E-6ABF-4920-B534-5A7DC247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1551A-92A7-4500-BEBF-453AFDCE3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418C-5647-48D7-95FB-DC35CBCB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C21D-EE1D-4835-B5C8-66754FDB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784A-5B44-4FB5-9C7E-70CCB8EF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2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456F2-468A-4B52-8BA7-A6EA0889D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E3C82-73AD-4C16-BDDD-F52BC044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A70F-4526-408B-AF0C-81B3E510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8194-D4C5-41D1-81E6-52AAF47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5C87-4580-4903-AC69-31016B29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8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744-6902-4E00-B73C-A3D8945E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6BF9-6439-472E-9B52-D77BCE38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B32D-C5C6-4324-B40D-0E1DA1DB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81B1-4AA1-406D-A60C-B8987444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5777-E8C9-42C2-8E08-763FF901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12E7-F279-4B64-ABC5-16321EB9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62453-9BC9-4846-95B6-CB215912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368AB-7A6B-4AAD-BF1F-BBE842B8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B583-F94B-4105-AFCA-4093CB5A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8997-D5A0-4426-BF05-995F6C33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4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8731-9693-4571-B669-A9DE70FF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3AE0-A1A0-433D-8E48-7B1130F84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49426-3CCF-4930-87C3-D50BDF79B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6F9B-70E8-4154-AC11-A382EB06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4491E-7735-4119-B5B8-3D40767A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13562-29D0-455B-AB09-042BDED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CFF1-A76B-40FC-ADF6-9C540EE5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B9DB-1E3C-46A7-B4EC-7A87D62F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EC98C-6FF3-46E2-839B-4E1AC6985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895EA-79B3-4069-97C2-2AC861F33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E6660-2E43-44C2-9424-9C9210B7C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55F33-8B97-4381-ABF0-9DEF02C0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E3EE4-D9C6-41FA-9E59-C640F9FE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D000E-C9E7-46E6-889D-3D96FE49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6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0593-3331-47C4-B754-3B9843C5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2F37-1186-465D-8FFA-70F2BCCE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09F11-267F-464B-8D1D-224C7983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96EE3-732E-454D-8049-13508516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C7D10-8165-4D69-B5F0-7C047585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4096C-E71A-4BAB-9746-ED274768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E836F-8F99-405C-BA27-1225CE3D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6CE7-9480-48F7-AE6B-D35D2407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1994-2CEC-4C65-8398-1B4CA2C8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7943-CB54-4BDF-8026-CB9E7CE10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F9AD-A571-4A41-884F-BEA88F13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07984-8897-4B5D-AB1C-605AAB37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3735E-0CFB-4DFC-93A0-AF36D9F0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FBEC-205A-499D-A686-9BF6C9B6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887DA-73DB-40EC-9092-600A0AC08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87B8E-BCDC-4626-9AFC-49FAA43B4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07612-9E40-488E-A071-BA5142C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4D50F-92D6-4EBE-ACD8-0FD00C84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D259B-1F0B-4FC5-989D-A531217D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F1880-6863-4269-B27B-5F920695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12027-AF84-4AF7-B49E-98ADA0CD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E702-AE55-4453-9F03-4C523F14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1911-A225-45E3-B16B-FCBF5E7E3BF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930D-21A0-4857-B7EE-FECD2FE69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8945-4C95-486B-83F6-7502DEFB3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899C-8740-40BF-8904-EA94C9AC6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4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8FBE69-BF12-4074-98A5-390DC4418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Robert Kaszubski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5F1CA2-31F8-4474-A02D-6F153586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42" y="1030288"/>
            <a:ext cx="1763485" cy="17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73EAF-CCAB-4EC7-9566-FEF31A338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00788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E323-9C7D-4951-9629-4FB8339B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896F-F3DE-4E9C-B69A-F5ACD462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ETL with SSIS Packages made using SQL Server Import Export Wizard</a:t>
            </a:r>
          </a:p>
          <a:p>
            <a:r>
              <a:rPr lang="en-US" dirty="0"/>
              <a:t>Errors: Foreign Key Constraints, Truncation, Data Conversion, Column Mapping Mismatch, Incorrect Data Types</a:t>
            </a:r>
          </a:p>
          <a:p>
            <a:r>
              <a:rPr lang="en-US" dirty="0"/>
              <a:t>Standards: Primary/Foreign Keys, Time measures in Minutes, Monetary figures all in $, Percentages reported from 0-100, Names always First (space) Last</a:t>
            </a:r>
          </a:p>
        </p:txBody>
      </p:sp>
    </p:spTree>
    <p:extLst>
      <p:ext uri="{BB962C8B-B14F-4D97-AF65-F5344CB8AC3E}">
        <p14:creationId xmlns:p14="http://schemas.microsoft.com/office/powerpoint/2010/main" val="24558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0299-5705-4AA9-9AAE-2DC57A22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5CAE-08AC-4465-88E9-A5C556E4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PDF for Diagrams</a:t>
            </a:r>
          </a:p>
          <a:p>
            <a:r>
              <a:rPr lang="en-US" dirty="0"/>
              <a:t>Source System -&gt; ETL -&gt; Presentation + BI -&gt; Users</a:t>
            </a:r>
          </a:p>
          <a:p>
            <a:r>
              <a:rPr lang="en-US" dirty="0"/>
              <a:t>Source Systems: Factory Databases, Market Analysis Data, Competitor Analysis Data, HR Databases, Supplier Data, Customer Service Data, Orders, Sales, Billing data</a:t>
            </a:r>
          </a:p>
          <a:p>
            <a:r>
              <a:rPr lang="en-US" dirty="0"/>
              <a:t>BI Tools: Tableau, but easily expandable</a:t>
            </a:r>
          </a:p>
          <a:p>
            <a:r>
              <a:rPr lang="en-US" dirty="0"/>
              <a:t>Users: Business executives, Data Analysts, Data Scientists, Business Analysts, Department Managers, Factory Supervisors, Store Managers, any employee with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14899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F141-9EF6-48FD-B534-0574434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6264-93C8-4048-9C6D-FF6F8397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F0B42B10-F9DE-49A5-92B1-A871A17DC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8" y="219269"/>
            <a:ext cx="11442804" cy="64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5FB0-E9FC-474F-98EF-90E8E003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CD2A-3B90-4BB6-8A65-3492981B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F5AB6-77D4-4534-8FD7-2F521801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8"/>
            <a:ext cx="12192000" cy="68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5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616-0CB2-4E73-BBD7-B66CF8FD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7CE9-CD2B-4FB9-A9AE-A0F4BFEC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A3A9010E-6A7D-4784-93ED-5ACB5BD1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51" y="107917"/>
            <a:ext cx="8312698" cy="66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4527-1B21-4315-94E9-F0C5B67D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704-1B3C-4A47-84FC-EFC14635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CF9BD7E8-9F09-4183-81E6-C926001D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21" y="234150"/>
            <a:ext cx="7971157" cy="63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408A-068A-474D-B79E-020C7833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5172-BD3B-44D4-867B-5E7BC91A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Tesla is the world’s largest Electric Car Manufacturer and most valuable car manufacturer.</a:t>
            </a:r>
          </a:p>
          <a:p>
            <a:r>
              <a:rPr lang="en-US" dirty="0"/>
              <a:t>Specializes primarily in Electric Vehicles, but also Energy, and Software</a:t>
            </a:r>
          </a:p>
          <a:p>
            <a:r>
              <a:rPr lang="en-US" dirty="0"/>
              <a:t>Currently operating out of 2 Factories, in Fremont, California and Shanghai China</a:t>
            </a:r>
          </a:p>
          <a:p>
            <a:r>
              <a:rPr lang="en-US" dirty="0"/>
              <a:t>Produces and Sells 4 models (S, 3, X, Y), with several more on the way</a:t>
            </a:r>
          </a:p>
          <a:p>
            <a:r>
              <a:rPr lang="en-US" dirty="0"/>
              <a:t>Currently planning on opening two more factories</a:t>
            </a:r>
          </a:p>
          <a:p>
            <a:r>
              <a:rPr lang="en-US" dirty="0"/>
              <a:t>Experiencing heavy delay due to demand – up to a year wait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8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DE50-FA5D-4AE6-B5E8-BDA377C1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169A9-EF91-4480-A475-7F946C1F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Transitioning the world toward a more sustainable future</a:t>
            </a:r>
          </a:p>
          <a:p>
            <a:r>
              <a:rPr lang="en-US" dirty="0"/>
              <a:t>Generate more revenue and profits</a:t>
            </a:r>
          </a:p>
          <a:p>
            <a:r>
              <a:rPr lang="en-US" dirty="0"/>
              <a:t>Expand their market share of electric vehicles</a:t>
            </a:r>
          </a:p>
          <a:p>
            <a:r>
              <a:rPr lang="en-US" dirty="0"/>
              <a:t>Meet skyrocketing demand and deliver cars promptly</a:t>
            </a:r>
          </a:p>
          <a:p>
            <a:r>
              <a:rPr lang="en-US" dirty="0"/>
              <a:t>Increase productive capability and efficiency</a:t>
            </a:r>
          </a:p>
          <a:p>
            <a:r>
              <a:rPr lang="en-US" dirty="0"/>
              <a:t>Improve production quality control and improve customer relations</a:t>
            </a:r>
          </a:p>
          <a:p>
            <a:r>
              <a:rPr lang="en-US" dirty="0"/>
              <a:t>Expand and grow rapidly, build new factories and hire more people</a:t>
            </a:r>
          </a:p>
        </p:txBody>
      </p:sp>
    </p:spTree>
    <p:extLst>
      <p:ext uri="{BB962C8B-B14F-4D97-AF65-F5344CB8AC3E}">
        <p14:creationId xmlns:p14="http://schemas.microsoft.com/office/powerpoint/2010/main" val="414854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8CCE-586D-4771-9EAD-B043A692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15BA-0940-43D5-BCB2-82D66039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keep up with demand – more efficient manufacturing</a:t>
            </a:r>
          </a:p>
          <a:p>
            <a:r>
              <a:rPr lang="en-US" dirty="0"/>
              <a:t>Address shortages of parts and equipment</a:t>
            </a:r>
          </a:p>
          <a:p>
            <a:r>
              <a:rPr lang="en-US" dirty="0"/>
              <a:t>Address the need for growth and expansion</a:t>
            </a:r>
          </a:p>
          <a:p>
            <a:r>
              <a:rPr lang="en-US" dirty="0"/>
              <a:t>Improve customer and employee satisfaction – fill vacancies urgently</a:t>
            </a:r>
          </a:p>
          <a:p>
            <a:r>
              <a:rPr lang="en-US" dirty="0"/>
              <a:t>Maintain a larger market share and track competitor progress</a:t>
            </a:r>
          </a:p>
          <a:p>
            <a:r>
              <a:rPr lang="en-US" dirty="0"/>
              <a:t>Possess access to key company information and KPIs and the ability to perform business intelligence analysis for better decision making</a:t>
            </a:r>
          </a:p>
          <a:p>
            <a:r>
              <a:rPr lang="en-US" dirty="0"/>
              <a:t>Track financial performance and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127051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DCE-DCD9-4F83-BBDA-B9D15114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72951" cy="79187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7C251-1FC9-4317-9B60-0E517CBDA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229" y="0"/>
            <a:ext cx="6139542" cy="6838643"/>
          </a:xfrm>
        </p:spPr>
      </p:pic>
    </p:spTree>
    <p:extLst>
      <p:ext uri="{BB962C8B-B14F-4D97-AF65-F5344CB8AC3E}">
        <p14:creationId xmlns:p14="http://schemas.microsoft.com/office/powerpoint/2010/main" val="344340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EF93-5EB9-48AB-9E5B-85FE7C77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D28EC-4909-4862-8103-78AE9A21F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338" y="270140"/>
            <a:ext cx="6921323" cy="6317720"/>
          </a:xfrm>
        </p:spPr>
      </p:pic>
    </p:spTree>
    <p:extLst>
      <p:ext uri="{BB962C8B-B14F-4D97-AF65-F5344CB8AC3E}">
        <p14:creationId xmlns:p14="http://schemas.microsoft.com/office/powerpoint/2010/main" val="136068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8F76-608A-47D9-9DF1-C198F6B5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F30309-7942-46A8-879D-3300D113C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127" y="372165"/>
            <a:ext cx="6697746" cy="6120710"/>
          </a:xfrm>
        </p:spPr>
      </p:pic>
    </p:spTree>
    <p:extLst>
      <p:ext uri="{BB962C8B-B14F-4D97-AF65-F5344CB8AC3E}">
        <p14:creationId xmlns:p14="http://schemas.microsoft.com/office/powerpoint/2010/main" val="427427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0F38-6A93-4187-BC77-006A3C5D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2630E-0633-4A24-9A20-589827E6A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852" y="365125"/>
            <a:ext cx="6404296" cy="6102474"/>
          </a:xfrm>
        </p:spPr>
      </p:pic>
    </p:spTree>
    <p:extLst>
      <p:ext uri="{BB962C8B-B14F-4D97-AF65-F5344CB8AC3E}">
        <p14:creationId xmlns:p14="http://schemas.microsoft.com/office/powerpoint/2010/main" val="80071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F3A5-C3A2-4186-A03F-238160840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85CCF-BB04-46BE-AD23-6125FD9F3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A7FC3-EF2B-4592-AD4A-C8A33BA3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2" y="0"/>
            <a:ext cx="1123617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E3C89-6950-4EE2-A616-7DDD74621C0C}"/>
              </a:ext>
            </a:extLst>
          </p:cNvPr>
          <p:cNvSpPr txBox="1"/>
          <p:nvPr/>
        </p:nvSpPr>
        <p:spPr>
          <a:xfrm>
            <a:off x="312615" y="148492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 Model</a:t>
            </a:r>
          </a:p>
        </p:txBody>
      </p:sp>
    </p:spTree>
    <p:extLst>
      <p:ext uri="{BB962C8B-B14F-4D97-AF65-F5344CB8AC3E}">
        <p14:creationId xmlns:p14="http://schemas.microsoft.com/office/powerpoint/2010/main" val="40629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353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Warehouse</vt:lpstr>
      <vt:lpstr>Company Background</vt:lpstr>
      <vt:lpstr>Goals</vt:lpstr>
      <vt:lpstr>Gaps and Problems</vt:lpstr>
      <vt:lpstr>Process Maps</vt:lpstr>
      <vt:lpstr>PowerPoint Presentation</vt:lpstr>
      <vt:lpstr>PowerPoint Presentation</vt:lpstr>
      <vt:lpstr>PowerPoint Presentation</vt:lpstr>
      <vt:lpstr>PowerPoint Presentation</vt:lpstr>
      <vt:lpstr>Data Quality</vt:lpstr>
      <vt:lpstr>Architecture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Kaszubski, Robert</dc:creator>
  <cp:lastModifiedBy>Kaszubski, Robert</cp:lastModifiedBy>
  <cp:revision>3</cp:revision>
  <dcterms:created xsi:type="dcterms:W3CDTF">2021-11-18T23:59:01Z</dcterms:created>
  <dcterms:modified xsi:type="dcterms:W3CDTF">2021-11-20T05:43:13Z</dcterms:modified>
</cp:coreProperties>
</file>