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9668-2BC7-1BB4-2D90-BB7A38157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190C-585E-50FF-D9EA-BB3E984E0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4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A91C-7859-2518-81D3-FD917B74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DB89-9FD8-E85B-AFE1-5D9647E54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864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Pardip Bhatti</dc:creator>
  <cp:lastModifiedBy>Pardip Bhatti</cp:lastModifiedBy>
  <cp:revision>1</cp:revision>
  <dcterms:created xsi:type="dcterms:W3CDTF">2024-01-10T06:13:59Z</dcterms:created>
  <dcterms:modified xsi:type="dcterms:W3CDTF">2024-01-10T06:15:56Z</dcterms:modified>
</cp:coreProperties>
</file>