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8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9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647" r:id="rId2"/>
    <p:sldId id="1308" r:id="rId3"/>
    <p:sldId id="1317" r:id="rId4"/>
    <p:sldId id="1321" r:id="rId5"/>
    <p:sldId id="1322" r:id="rId6"/>
    <p:sldId id="1318" r:id="rId7"/>
    <p:sldId id="1319" r:id="rId8"/>
    <p:sldId id="1320" r:id="rId9"/>
    <p:sldId id="1323" r:id="rId10"/>
    <p:sldId id="1324" r:id="rId11"/>
    <p:sldId id="1325" r:id="rId12"/>
    <p:sldId id="1326" r:id="rId13"/>
    <p:sldId id="1327" r:id="rId14"/>
    <p:sldId id="1282" r:id="rId15"/>
  </p:sldIdLst>
  <p:sldSz cx="9144000" cy="6858000" type="overhead"/>
  <p:notesSz cx="7099300" cy="10234613"/>
  <p:custShowLst>
    <p:custShow name="Visual Ambiguity" id="0">
      <p:sldLst/>
    </p:custShow>
    <p:custShow name="Variations" id="1">
      <p:sldLst/>
    </p:custShow>
    <p:custShow name="GRIFvsSIFT" id="2">
      <p:sldLst/>
    </p:custShow>
    <p:custShow name="Visual Context" id="3">
      <p:sldLst/>
    </p:custShow>
    <p:custShow name="HGM" id="4">
      <p:sldLst/>
    </p:custShow>
    <p:custShow name="Boosting" id="5">
      <p:sldLst/>
    </p:custShow>
    <p:custShow name="BoostMCMC" id="6">
      <p:sldLst/>
    </p:custShow>
    <p:custShow name="FG Ambiguity" id="7">
      <p:sldLst/>
    </p:custShow>
    <p:custShow name="MRFCRF" id="8">
      <p:sldLst/>
    </p:custShow>
    <p:custShow name="CFCM" id="9">
      <p:sldLst/>
    </p:custShow>
    <p:custShow name="LearningDetails" id="10">
      <p:sldLst/>
    </p:custShow>
    <p:custShow name="BoW" id="11">
      <p:sldLst/>
    </p:custShow>
    <p:custShow name="Context" id="12">
      <p:sldLst/>
    </p:custShow>
    <p:custShow name="LearningPartPart" id="13">
      <p:sldLst/>
    </p:custShow>
    <p:custShow name="LearningPlaceObject" id="14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1" clrIdx="0"/>
  <p:cmAuthor id="2" name="조 상호" initials="조상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C99FF"/>
    <a:srgbClr val="CCFF99"/>
    <a:srgbClr val="EED66E"/>
    <a:srgbClr val="FFFFFF"/>
    <a:srgbClr val="FFFF00"/>
    <a:srgbClr val="0000FF"/>
    <a:srgbClr val="CC00FF"/>
    <a:srgbClr val="484F5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44" autoAdjust="0"/>
  </p:normalViewPr>
  <p:slideViewPr>
    <p:cSldViewPr showGuides="1">
      <p:cViewPr varScale="1">
        <p:scale>
          <a:sx n="102" d="100"/>
          <a:sy n="102" d="100"/>
        </p:scale>
        <p:origin x="468" y="72"/>
      </p:cViewPr>
      <p:guideLst>
        <p:guide orient="horz" pos="754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4008" y="120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796" cy="5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6" rIns="94731" bIns="4736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Sungho Kim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1"/>
            <a:ext cx="3078794" cy="5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6" rIns="94731" bIns="4736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7497EAB-838A-4FBE-8E88-890EE2FEC0FD}" type="datetime1">
              <a:rPr lang="ko-KR" altLang="en-US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757"/>
            <a:ext cx="3078796" cy="5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6" rIns="94731" bIns="4736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Object Recognition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0757"/>
            <a:ext cx="3078794" cy="5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6" rIns="94731" bIns="4736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08B12F6-EC84-4DD9-ACEE-FBAC901F33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060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1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5033 1095 4145 0 0,'-7'-14'564'0'0,"-1"0"0"0"0,-1 0 1 0 0,0 1-1 0 0,-1 0 0 0 0,-1 0 1 0 0,0 1-1 0 0,0 1 0 0 0,-22-17 0 0 0,-19-22-130 0 0,-6-12-1 0 0,-3 2 1 0 0,-94-70-1 0 0,56 61-344 0 0,-4 3 0 0 0,-141-67 0 0 0,130 73-92 0 0,-44-21 18 0 0,56 36-19 0 0,-3 4 1 0 0,-172-42-1 0 0,-173 20-307 0 0,-5 43 259 0 0,359 22 16 0 0,0 3-1 0 0,-147 28 1 0 0,-186 63-107 0 0,379-84 115 0 0,-66 19-56 0 0,1 5 0 0 0,2 4-1 0 0,-200 104 1 0 0,176-65 50 0 0,4 6-1 0 0,-169 141 1 0 0,107-44 350 0 0,168-152 22 0 0,2 2 1 0 0,1 1-1 0 0,1 0 0 0 0,-27 58 0 0 0,46-83-1544 0 0,11-16-3076 0 0,1-3 2253 0 0,2-1-1251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3961 0 0,'0'-2'121'0'0,"1"0"1"0"0,0-1 0 0 0,0 1-1 0 0,0 0 1 0 0,1 0 0 0 0,-1 0-1 0 0,0 0 1 0 0,1 0-1 0 0,0 0 1 0 0,-1 1 0 0 0,1-1-1 0 0,0 0 1 0 0,0 1 0 0 0,0-1-1 0 0,0 1 1 0 0,0 0-1 0 0,0 0 1 0 0,0 0 0 0 0,0 0-1 0 0,0 0 1 0 0,5-1-1 0 0,51-17 1776 0 0,-58 19-1896 0 0,14-3 282 0 0,0 0-1 0 0,0 1 1 0 0,0 1 0 0 0,1 0-1 0 0,-1 1 1 0 0,1 0 0 0 0,23 5-1 0 0,-31-5-373 0 0,-1 2-1 0 0,1-1 1 0 0,-1 1-1 0 0,1 0 0 0 0,-1 1 1 0 0,0-1-1 0 0,0 1 1 0 0,0 0-1 0 0,0 1 1 0 0,0-1-1 0 0,-1 1 0 0 0,1 0 1 0 0,-1 1-1 0 0,0-1 1 0 0,-1 1-1 0 0,1 0 0 0 0,-1 0 1 0 0,6 10-1 0 0,-8-11-79 0 0,-1 0-1 0 0,1 1 0 0 0,-1-1 1 0 0,0 1-1 0 0,0-1 0 0 0,-1 1 1 0 0,1-1-1 0 0,-1 1 1 0 0,0-1-1 0 0,0 1 0 0 0,-1-1 1 0 0,0 1-1 0 0,1-1 0 0 0,-1 1 1 0 0,-1-1-1 0 0,1 0 1 0 0,-1 1-1 0 0,1-1 0 0 0,-1 0 1 0 0,0 0-1 0 0,-1 0 0 0 0,1 0 1 0 0,-1 0-1 0 0,0-1 1 0 0,0 1-1 0 0,-6 5 0 0 0,3-2 170 0 0,-1-1-1 0 0,1 0 1 0 0,-1 0-1 0 0,-1 0 1 0 0,1-1-1 0 0,-1 0 1 0 0,0 0-1 0 0,0-1 1 0 0,0 0-1 0 0,-1-1 1 0 0,1 0-1 0 0,-15 3 1 0 0,-11-1 1288 0 0,-63 1 1 0 0,84-6-94 0 0,1-1-1 0 0,-1-1 1 0 0,0 0 0 0 0,-21-6-1 0 0,49 11-1067 0 0,0 0 0 0 0,0 0 0 0 0,0-2 0 0 0,0 1 0 0 0,0-2 0 0 0,0 0 0 0 0,0-1-1 0 0,25-5 1 0 0,134-35 18 0 0,-87 19 99 0 0,-86 21-243 0 0,17-3-63 0 0,1 0 0 0 0,-1 1 0 0 0,27-1-1 0 0,-44 4-168 0 0,-4 0-257 0 0,1 0 0 0 0,-1 0 0 0 0,1-1 0 0 0,0 1 0 0 0,-1-1 1 0 0,1 1-1 0 0,-1-1 0 0 0,1 0 0 0 0,0 0 0 0 0,0 0 0 0 0,-1 0 0 0 0,1 0 0 0 0,-3-3 0 0 0,3 4 61 0 0,-22-11-2013 0 0,9 6-547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9034 0 0,'-9'22'3880'0'0,"2"24"-2694"0"0,5-29-436 0 0,-1-3-297 0 0,-3 23 738 0 0,-2 69-1 0 0,8-97-1112 0 0,0 1-1 0 0,0-1 0 0 0,1 0 1 0 0,1 0-1 0 0,-1-1 1 0 0,2 1-1 0 0,-1 0 1 0 0,1 0-1 0 0,0-1 0 0 0,1 0 1 0 0,0 1-1 0 0,0-2 1 0 0,8 12-1 0 0,-11-18-62 0 0,-1 0 0 0 0,1 0 0 0 0,0-1-1 0 0,-1 1 1 0 0,1-1 0 0 0,0 1 0 0 0,0 0 0 0 0,-1-1 0 0 0,1 1 0 0 0,0-1-1 0 0,0 0 1 0 0,0 1 0 0 0,-1-1 0 0 0,1 0 0 0 0,0 1 0 0 0,0-1-1 0 0,0 0 1 0 0,0 0 0 0 0,0 0 0 0 0,0 0 0 0 0,0 0 0 0 0,0 0 0 0 0,0 0-1 0 0,-1 0 1 0 0,1 0 0 0 0,0 0 0 0 0,1-1 0 0 0,24-17 132 0 0,15-38-359 0 0,-39 52 165 0 0,25-46-58 0 0,-2-1 1 0 0,-2-1-1 0 0,20-69 0 0 0,-47 142 833 0 0,0 0 0 0 0,-2 33 0 0 0,2-9-386 0 0,0-20-243 0 0,1-15-99 0 0,1 1-1 0 0,1-1 0 0 0,0 1 1 0 0,0 0-1 0 0,1-1 1 0 0,0 1-1 0 0,1 0 1 0 0,0-1-1 0 0,5 21 1 0 0,-6-31-78 0 0,0 1 0 0 0,0-1 1 0 0,1 0-1 0 0,-1 1 0 0 0,0-1 1 0 0,0 0-1 0 0,1 0 1 0 0,-1 1-1 0 0,0-1 0 0 0,1 0 1 0 0,-1 0-1 0 0,0 1 1 0 0,0-1-1 0 0,1 0 0 0 0,-1 0 1 0 0,0 0-1 0 0,1 0 0 0 0,-1 1 1 0 0,1-1-1 0 0,-1 0 1 0 0,0 0-1 0 0,1 0 0 0 0,-1 0 1 0 0,0 0-1 0 0,1 0 0 0 0,-1 0 1 0 0,1 0-1 0 0,-1 0 1 0 0,0 0-1 0 0,1 0 0 0 0,-1 0 1 0 0,0 0-1 0 0,1-1 1 0 0,-1 1-1 0 0,0 0 0 0 0,1 0 1 0 0,-1 0-1 0 0,1-1 0 0 0,18-14-2413 0 0,9-21-4707 0 0,-20 23 1411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 8290 0 0,'0'0'1015'0'0,"-2"5"1952"0"0,-11 24-2052 0 0,-19 48 620 0 0,15-35-873 0 0,1 0 1 0 0,-19 76-1 0 0,34-98-403 0 0,10-37 138 0 0,9-37-414 0 0,-10 22-355 0 0,27-90-792 0 0,-29 107 974 0 0,0 0 0 0 0,1 0 0 0 0,0 0 0 0 0,1 1 0 0 0,15-20 0 0 0,-22 32 182 0 0,0 1 0 0 0,0 0 0 0 0,0-1 0 0 0,0 1-1 0 0,0 0 1 0 0,1 0 0 0 0,-1 0 0 0 0,0 0 0 0 0,1 0-1 0 0,-1 0 1 0 0,1 0 0 0 0,-1 0 0 0 0,1 0 0 0 0,-1 1-1 0 0,3-2 1 0 0,-3 2 23 0 0,0 0 0 0 0,0 1 0 0 0,-1-1 0 0 0,1 0-1 0 0,0 0 1 0 0,0 0 0 0 0,-1 0 0 0 0,1 1 0 0 0,0-1 0 0 0,-1 0 0 0 0,1 1-1 0 0,0-1 1 0 0,-1 0 0 0 0,1 1 0 0 0,0-1 0 0 0,-1 1 0 0 0,1-1 0 0 0,-1 1-1 0 0,1-1 1 0 0,-1 1 0 0 0,1 0 0 0 0,-1-1 0 0 0,1 2 0 0 0,2 5 159 0 0,0 0 0 0 0,0 1 0 0 0,0-1 0 0 0,-1 1 0 0 0,1 10 0 0 0,-1-11-91 0 0,2 20 247 0 0,-1 0 1 0 0,-2 0-1 0 0,-1 29 1 0 0,0-27-229 0 0,19-66-136 0 0,-11 23 15 0 0,8-20-93 0 0,-11 20 100 0 0,1 1 0 0 0,1 0 0 0 0,0 0 1 0 0,0 0-1 0 0,1 1 0 0 0,1 0 0 0 0,0 1 0 0 0,1 0 0 0 0,0 0 0 0 0,14-11 0 0 0,-23 21 51 0 0,1 0-1 0 0,-1 0 1 0 0,0 0 0 0 0,1 1-1 0 0,-1-1 1 0 0,0 0 0 0 0,1 1-1 0 0,-1-1 1 0 0,1 1 0 0 0,-1 0-1 0 0,1-1 1 0 0,-1 1 0 0 0,1 0-1 0 0,-1 0 1 0 0,1 0 0 0 0,0 0-1 0 0,-1 0 1 0 0,1 0 0 0 0,-1 1-1 0 0,1-1 1 0 0,-1 0 0 0 0,1 1-1 0 0,-1-1 1 0 0,0 1 0 0 0,1-1-1 0 0,2 3 1 0 0,-1-1 35 0 0,0 1 0 0 0,0 0 0 0 0,0 0 0 0 0,0 0 0 0 0,-1 0 0 0 0,1 1 0 0 0,-1-1 0 0 0,0 1 0 0 0,0-1 0 0 0,2 5 0 0 0,3 9 61 0 0,-1 1 0 0 0,0-1 0 0 0,4 28 0 0 0,-8-32-200 0 0,0 0-1 0 0,-1 1 1 0 0,-1-1-1 0 0,0 1 1 0 0,-1-1 0 0 0,-1 1-1 0 0,-3 13 1 0 0,-15 52-6324 0 0,14-57 2572 0 0,1-6-2156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9154 0 0,'-4'27'3521'0'0,"10"23"-2352"0"0,-2-21-433 0 0,1 86 48 0 0,-4-61-638 0 0,2 0 0 0 0,15 77 0 0 0,-17-129-258 0 0,-1 1-1 0 0,1-1 1 0 0,0 0-1 0 0,0 0 1 0 0,0 1 0 0 0,0-1-1 0 0,0 0 1 0 0,0 0-1 0 0,0 0 1 0 0,1 0 0 0 0,-1 0-1 0 0,1 0 1 0 0,1 1-1 0 0,-2-2-72 0 0,0-1-1 0 0,-1 0 0 0 0,1 0 1 0 0,0 1-1 0 0,0-1 0 0 0,-1 0 1 0 0,1 0-1 0 0,0 0 0 0 0,0 0 1 0 0,-1 0-1 0 0,1 0 0 0 0,0 0 1 0 0,0 0-1 0 0,-1 0 0 0 0,1 0 1 0 0,0 0-1 0 0,0-1 0 0 0,-1 1 0 0 0,1 0 1 0 0,0-1-1 0 0,-1 1 0 0 0,1 0 1 0 0,0-1-1 0 0,-1 1 0 0 0,1-1 1 0 0,0 1-1 0 0,-1-1 0 0 0,1 1 1 0 0,-1-1-1 0 0,1 1 0 0 0,-1-1 1 0 0,1 1-1 0 0,-1-1 0 0 0,0 0 1 0 0,1 1-1 0 0,-1-1 0 0 0,0 0 1 0 0,1 0-1 0 0,-1 1 0 0 0,0-1 1 0 0,0 0-1 0 0,0 1 0 0 0,1-2 1 0 0,2-6-4050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36 8690 0 0,'1'-3'218'0'0,"1"1"0"0"0,-1 0 1 0 0,1-1-1 0 0,-1 1 0 0 0,1 0 0 0 0,0 0 0 0 0,0 0 1 0 0,0 0-1 0 0,0 0 0 0 0,0 0 0 0 0,1 1 0 0 0,-1-1 1 0 0,0 1-1 0 0,1 0 0 0 0,-1-1 0 0 0,1 1 1 0 0,0 0-1 0 0,-1 1 0 0 0,1-1 0 0 0,0 0 0 0 0,-1 1 1 0 0,1-1-1 0 0,0 1 0 0 0,0 0 0 0 0,-1 0 1 0 0,1 0-1 0 0,0 0 0 0 0,0 1 0 0 0,-1-1 0 0 0,4 2 1 0 0,2-1-92 0 0,0 0 0 0 0,0 1 0 0 0,0 0 0 0 0,0 0 0 0 0,0 1 0 0 0,-1 0 0 0 0,1 0 0 0 0,-1 1 0 0 0,9 6 0 0 0,-13-8-119 0 0,0 0 1 0 0,-1 1-1 0 0,1-1 1 0 0,-1 1-1 0 0,0-1 1 0 0,0 1-1 0 0,0 0 0 0 0,0 0 1 0 0,0 0-1 0 0,0 0 1 0 0,-1 0-1 0 0,1 0 1 0 0,-1 1-1 0 0,0-1 1 0 0,0 0-1 0 0,0 1 1 0 0,-1-1-1 0 0,1 1 0 0 0,-1 5 1 0 0,0-3 21 0 0,-1 0-1 0 0,0 0 1 0 0,0 0 0 0 0,-1 0 0 0 0,1-1-1 0 0,-1 1 1 0 0,-1 0 0 0 0,1-1 0 0 0,-1 1 0 0 0,-6 8-1 0 0,1-2 23 0 0,-2 0-1 0 0,1-1 0 0 0,-2 0 1 0 0,1 0-1 0 0,-2-1 1 0 0,1 0-1 0 0,-1-1 0 0 0,-20 11 1 0 0,27-17-117 0 0,-52 23-2236 0 0,56-26 2239 0 0,0 1 1 0 0,0 0-1 0 0,-1-1 1 0 0,1 1-1 0 0,0-1 1 0 0,-1 0-1 0 0,1 1 1 0 0,-1-1-1 0 0,1 0 1 0 0,-1 0-1 0 0,1 0 1 0 0,0 0-1 0 0,-1 0 1 0 0,1 0-1 0 0,-1 0 1 0 0,1 0-1 0 0,0-1 1 0 0,-1 1 0 0 0,1 0-1 0 0,-1-1 1 0 0,1 1-1 0 0,0-1 1 0 0,-1 0-1 0 0,1 1 1 0 0,0-1-1 0 0,0 0 1 0 0,0 0-1 0 0,0 0 1 0 0,0 0-1 0 0,0 0 1 0 0,0 0-1 0 0,0 0 1 0 0,0 0-1 0 0,0 0 1 0 0,-1-2-1 0 0,3 0-484 0 0,-1 1-1 0 0,1 0 0 0 0,0 0 1 0 0,0 0-1 0 0,0 0 1 0 0,0 0-1 0 0,0 0 0 0 0,0 0 1 0 0,0 0-1 0 0,1 0 1 0 0,-1 1-1 0 0,1-1 1 0 0,-1 0-1 0 0,1 1 0 0 0,0-1 1 0 0,2-1-1 0 0,-2 2-338 0 0,8-8-1786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12755 0 0,'1'-3'115'0'0,"-1"1"0"0"0,1-1 0 0 0,0 0 0 0 0,0 1 0 0 0,0-1 0 0 0,0 1 0 0 0,0-1 0 0 0,0 1 0 0 0,1 0 0 0 0,-1-1 0 0 0,1 1 0 0 0,0 0-1 0 0,-1 0 1 0 0,1 0 0 0 0,0 0 0 0 0,0 0 0 0 0,0 1 0 0 0,1-1 0 0 0,-1 1 0 0 0,5-3 0 0 0,58-27-2300 0 0,-45 23-637 0 0,-11 4 108 0 0,-1-1-2381 0 0</inkml:trace>
  <inkml:trace contextRef="#ctx0" brushRef="#br0" timeOffset="1">56 214 8130 0 0,'-2'10'407'0'0,"0"0"0"0"0,1 0 1 0 0,0 1-1 0 0,1-1 0 0 0,0 0 0 0 0,1 0 1 0 0,0 1-1 0 0,0-1 0 0 0,4 12 1 0 0,-4-17-419 0 0,0 0 0 0 0,1-1 0 0 0,-1 1 0 0 0,1-1 0 0 0,0 0 0 0 0,0 1 0 0 0,1-1 0 0 0,-1 0 0 0 0,1 0 1 0 0,0-1-1 0 0,0 1 0 0 0,0-1 0 0 0,0 1 0 0 0,1-1 0 0 0,-1 0 0 0 0,1 0 0 0 0,0 0 0 0 0,0-1 0 0 0,0 1 0 0 0,0-1 0 0 0,9 3 1 0 0,3-7-5532 0 0,-10-1 985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104 111 10826 0 0,'14'32'4543'0'0,"-1"-4"-3478"0"0,32 79-1102 0 0,-45-106-131 0 0,0 0 0 0 0,0-1 0 0 0,1 1 0 0 0,-1 0 0 0 0,1 0 0 0 0,-1-1 0 0 0,0 1 0 0 0,1 0 0 0 0,-1-1 0 0 0,1 1 0 0 0,0 0 0 0 0,-1-1 0 0 0,1 1 0 0 0,-1-1 0 0 0,1 1 0 0 0,0-1 0 0 0,-1 0 0 0 0,1 1 0 0 0,0-1 0 0 0,1 1 0 0 0,-1-1-192 0 0,-1 0 1 0 0,1 0-1 0 0,0 0 0 0 0,-1 0 0 0 0,1 0 1 0 0,-1 0-1 0 0,1 0 0 0 0,0 0 0 0 0,-1 0 1 0 0,1 0-1 0 0,0 0 0 0 0,-1 0 0 0 0,1 0 1 0 0,-1-1-1 0 0,1 1 0 0 0,0 0 0 0 0,-1-1 1 0 0,1 1-1 0 0,-1 0 0 0 0,1-1 0 0 0,-1 1 1 0 0,1 0-1 0 0,-1-1 0 0 0,1 0 0 0 0,3-5-3091 0 0</inkml:trace>
  <inkml:trace contextRef="#ctx0" brushRef="#br0" timeOffset="1">235 1 8722 0 0,'-10'11'717'0'0,"0"1"1"0"0,0 0-1 0 0,2 1 0 0 0,-1 0 1 0 0,2 0-1 0 0,0 1 0 0 0,0 0 1 0 0,1 0-1 0 0,-4 17 0 0 0,-4 4-198 0 0,-42 87 503 0 0,-24 65-1725 0 0,80-187 607 0 0,0 0-1 0 0,0 0 1 0 0,0 1-1 0 0,1-1 1 0 0,-1 0 0 0 0,0 0-1 0 0,0 0 1 0 0,0 0 0 0 0,0 0-1 0 0,1 0 1 0 0,-1 1-1 0 0,0-1 1 0 0,0 0 0 0 0,0 0-1 0 0,1 0 1 0 0,-1 0 0 0 0,0 0-1 0 0,0 0 1 0 0,0 0-1 0 0,1 0 1 0 0,-1 0 0 0 0,0 0-1 0 0,0 0 1 0 0,1 0 0 0 0,-1 0-1 0 0,0 0 1 0 0,0 0 0 0 0,0 0-1 0 0,1 0 1 0 0,-1 0-1 0 0,0 0 1 0 0,0 0 0 0 0,0 0-1 0 0,1 0 1 0 0,-1 0 0 0 0,0-1-1 0 0,0 1 1 0 0,0 0-1 0 0,1 0 1 0 0,-1 0 0 0 0,0 0-1 0 0,0 0 1 0 0,0-1 0 0 0,0 1-1 0 0,0 0 1 0 0,1 0-1 0 0,-1 0 1 0 0,0 0 0 0 0,0-1-1 0 0,0 1 1 0 0,0 0 0 0 0,0-1-1 0 0,14-8-4016 0 0,-6 1-966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23 212 6945 0 0,'1'-1'685'0'0,"1"-1"0"0"0,-1 0 0 0 0,0 1 0 0 0,1 0 0 0 0,-1-1 0 0 0,0 1 0 0 0,1 0 0 0 0,0-1 0 0 0,-1 1 0 0 0,1 0 0 0 0,0 0 0 0 0,2 0 0 0 0,45-16 964 0 0,-34 13-588 0 0,68-17-45 0 0,-62 18-911 0 0,0-2 0 0 0,-1 0 0 0 0,0-2-1 0 0,0 0 1 0 0,0-1 0 0 0,23-13 0 0 0,-43 20-126 0 0,1 1 1 0 0,-1 0 0 0 0,1-1-1 0 0,-1 1 1 0 0,0 0 0 0 0,1-1-1 0 0,-1 1 1 0 0,0-1 0 0 0,1 1 0 0 0,-1-1-1 0 0,0 1 1 0 0,0 0 0 0 0,1-1-1 0 0,-1 1 1 0 0,0-1 0 0 0,0 1-1 0 0,0-1 1 0 0,0 0 0 0 0,1 1-1 0 0,-1-1 1 0 0,0 1 0 0 0,0-1-1 0 0,0 1 1 0 0,0-1 0 0 0,0 1-1 0 0,0-1 1 0 0,-1 1 0 0 0,1-1 0 0 0,0 1-1 0 0,0-1 1 0 0,0 1 0 0 0,0-1-1 0 0,-1 1 1 0 0,1-1 0 0 0,-1 0-1 0 0,-17-21-965 0 0,-28-11-705 0 0,40 29 1596 0 0,1 1 0 0 0,-1 0 0 0 0,0 1 0 0 0,0-1 0 0 0,0 1 0 0 0,-1 1 1 0 0,1-1-1 0 0,0 1 0 0 0,-1 0 0 0 0,1 0 0 0 0,-1 1 0 0 0,1 0 0 0 0,-1 0 0 0 0,1 1 0 0 0,-1-1 0 0 0,-9 4 0 0 0,7-2 107 0 0,0 1 1 0 0,1 1-1 0 0,-1 0 0 0 0,1 0 0 0 0,-1 1 0 0 0,1 0 0 0 0,1 0 0 0 0,-1 1 1 0 0,1 0-1 0 0,-12 12 0 0 0,11-10 145 0 0,0 1 0 0 0,1 0 1 0 0,0 0-1 0 0,1 1 0 0 0,0 0 1 0 0,0 0-1 0 0,1 0 0 0 0,0 1 0 0 0,1 0 1 0 0,0 0-1 0 0,1 0 0 0 0,0 0 1 0 0,1 1-1 0 0,0-1 0 0 0,0 1 0 0 0,2 0 1 0 0,-1-1-1 0 0,1 1 0 0 0,3 13 1 0 0,-2-20-88 0 0,1 1 0 0 0,0 0 0 0 0,1-1 0 0 0,-1 0 0 0 0,1 1 0 0 0,0-1 0 0 0,1 0 0 0 0,-1-1-1 0 0,1 1 1 0 0,0 0 0 0 0,0-1 0 0 0,0 0 0 0 0,1 0 0 0 0,-1 0 0 0 0,1-1 0 0 0,0 1 0 0 0,0-1 0 0 0,0 0 0 0 0,1-1 0 0 0,-1 1 0 0 0,1-1 0 0 0,-1 0 0 0 0,8 1 0 0 0,-5-1-137 0 0,-1 0 0 0 0,1-1 0 0 0,0 1 0 0 0,-1-2 0 0 0,1 1 0 0 0,0-1 0 0 0,-1-1 0 0 0,1 1 0 0 0,0-1 0 0 0,-1 0 0 0 0,1-1 0 0 0,-1 0 0 0 0,1 0 0 0 0,-1-1 0 0 0,0 0 0 0 0,0 0 0 0 0,11-7 0 0 0,-15 5-302 0 0,0 1 1 0 0,-1-1-1 0 0,1 0 1 0 0,-1 0-1 0 0,0-1 0 0 0,-1 1 1 0 0,1 0-1 0 0,-1 0 0 0 0,0-1 1 0 0,0 1-1 0 0,-1-1 0 0 0,0-10 1 0 0,3-9-1441 0 0,12-57-4383 0 0,-8 56 2298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7698 0 0,'0'17'8523'0'0,"-2"41"-6956"0"0,0-7-1131 0 0,6 137 385 0 0,-2-166-781 0 0,0 0 0 0 0,2 0 0 0 0,1 0 0 0 0,1-1 0 0 0,1 1 0 0 0,13 28 0 0 0,-16-43-37 0 0,1 1 0 0 0,0 0-1 0 0,0-1 1 0 0,1 0 0 0 0,9 9-1 0 0,50-64-6847 0 0,-39 24 714 0 0,-16 13 1606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11 10954 0 0,'-3'-2'202'0'0,"0"1"-1"0"0,0 0 0 0 0,0-1 1 0 0,0 1-1 0 0,0 0 0 0 0,0 1 1 0 0,0-1-1 0 0,0 0 0 0 0,0 1 0 0 0,0 0 1 0 0,0 0-1 0 0,-1 0 0 0 0,1 0 1 0 0,0 0-1 0 0,0 1 0 0 0,0-1 1 0 0,-5 2-1 0 0,2 0-141 0 0,-1 1-1 0 0,1 0 1 0 0,0 0-1 0 0,0 0 1 0 0,0 1-1 0 0,0 0 1 0 0,-9 8-1 0 0,2 0-105 0 0,1 1-1 0 0,0 1 0 0 0,0 0 0 0 0,1 0 1 0 0,-14 26-1 0 0,25-38 63 0 0,-1 0 0 0 0,0-1 0 0 0,0 1 0 0 0,1-1 0 0 0,-1 1 0 0 0,1 0 0 0 0,-1 0 0 0 0,1-1 0 0 0,0 1 0 0 0,0 0 0 0 0,-1 0 0 0 0,1-1 0 0 0,1 1 0 0 0,-1 0 0 0 0,0 0 0 0 0,0-1 0 0 0,1 1 0 0 0,-1 0 0 0 0,1 0 0 0 0,-1-1 0 0 0,1 1 0 0 0,0-1 0 0 0,-1 1 0 0 0,1 0 0 0 0,0-1 0 0 0,0 0 1 0 0,0 1-1 0 0,0-1 0 0 0,1 1 0 0 0,1 1 0 0 0,5 4 93 0 0,0-1 0 0 0,1 0 1 0 0,-1-1-1 0 0,15 7 0 0 0,15 11 616 0 0,-36-21-637 0 0,0 0 1 0 0,0 0-1 0 0,0 0 0 0 0,0 0 0 0 0,0 0 0 0 0,0 0 0 0 0,-1 0 0 0 0,1 1 1 0 0,-1-1-1 0 0,1 0 0 0 0,-1 1 0 0 0,0-1 0 0 0,0 1 0 0 0,0 0 1 0 0,-1-1-1 0 0,1 1 0 0 0,0 0 0 0 0,-1 0 0 0 0,0 3 0 0 0,0-1 9 0 0,-1 0-1 0 0,-1-1 0 0 0,1 1 0 0 0,-1-1 1 0 0,0 1-1 0 0,0-1 0 0 0,0 1 0 0 0,0-1 1 0 0,-1 0-1 0 0,-4 6 0 0 0,-8 9-253 0 0,0-1 1 0 0,-1-1-1 0 0,-1 0 1 0 0,0-1-1 0 0,-1-1 0 0 0,-1-1 1 0 0,0 0-1 0 0,-1-2 0 0 0,-1 0 1 0 0,0-1-1 0 0,0-1 0 0 0,-33 10 1 0 0,31-19-2158 0 0,23-1 2061 0 0,-1 0 0 0 0,1 0 1 0 0,-1-1-1 0 0,1 1 1 0 0,-1 0-1 0 0,1-1 1 0 0,-1 1-1 0 0,1 0 0 0 0,-1-1 1 0 0,1 1-1 0 0,0-1 1 0 0,-1 1-1 0 0,1 0 1 0 0,0-1-1 0 0,-1 1 0 0 0,1-1 1 0 0,0 0-1 0 0,0 1 1 0 0,-1-1-1 0 0,1 1 0 0 0,0-1 1 0 0,0 1-1 0 0,0-1 1 0 0,0 0-1 0 0,-1-6-5557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27 9082 0 0,'1'-2'289'0'0,"0"1"0"0"0,0-1 0 0 0,0 0 0 0 0,0 1 0 0 0,0-1 1 0 0,0 1-1 0 0,0-1 0 0 0,1 1 0 0 0,-1-1 0 0 0,1 1 0 0 0,-1 0 0 0 0,1 0 0 0 0,-1 0 0 0 0,1 0 0 0 0,0 0 0 0 0,0 0 1 0 0,-1 0-1 0 0,5-1 0 0 0,-4 2-177 0 0,1 0 0 0 0,-1-1 0 0 0,1 1 1 0 0,-1 0-1 0 0,1 0 0 0 0,-1 1 0 0 0,1-1 0 0 0,-1 1 1 0 0,1-1-1 0 0,-1 1 0 0 0,1 0 0 0 0,3 1 0 0 0,-1 1-125 0 0,0-1-1 0 0,-1 1 0 0 0,0 0 1 0 0,1 0-1 0 0,-1 0 0 0 0,0 0 1 0 0,-1 1-1 0 0,1 0 0 0 0,-1 0 1 0 0,1 0-1 0 0,-1 0 0 0 0,0 0 1 0 0,3 7-1 0 0,1 9 20 0 0,-1 0 1 0 0,-1 1-1 0 0,0-1 0 0 0,-2 1 0 0 0,0 1 1 0 0,-1-1-1 0 0,-2 0 0 0 0,-3 42 0 0 0,-2-17 76 0 0,-3-1 0 0 0,-1 0 0 0 0,-17 49 0 0 0,21-76-264 0 0,-1-1-1 0 0,-1 0 1 0 0,-1 0-1 0 0,0 0 1 0 0,-1-1-1 0 0,0 0 1 0 0,-2 0-1 0 0,0-2 1 0 0,0 1 0 0 0,-18 16-1 0 0,7-19-5610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1 599 4681 0 0,'62'-17'1986'0'0,"1"2"0"0"0,96-9 1 0 0,-124 22-1763 0 0,66 3 1 0 0,-28 1-5419 0 0,-73-1 5145 0 0,0-1 1 0 0,0 0 0 0 0,1 0 0 0 0,-1 0 0 0 0,0 0 0 0 0,0 0 0 0 0,1 0 0 0 0,-1 0 0 0 0,0 0-1 0 0,0 0 1 0 0,1 0 0 0 0,-1 0 0 0 0,0 0 0 0 0,0 0 0 0 0,1-1 0 0 0,-1 1 0 0 0,0 0 0 0 0,0 0-1 0 0,0 0 1 0 0,1 0 0 0 0,-1 0 0 0 0,0 0 0 0 0,0-1 0 0 0,0 1 0 0 0,1 0 0 0 0,-1 0 0 0 0,0 0-1 0 0,0 0 1 0 0,0-1 0 0 0,0 1 0 0 0,1 0 0 0 0,-1 0 0 0 0,0-1 0 0 0,0 1 0 0 0,0 0 0 0 0,0 0-1 0 0,0-1 1 0 0,0 1 0 0 0,0 0 0 0 0,0 0 0 0 0,0 0 0 0 0,0-1 0 0 0,0 1 0 0 0,0 0 0 0 0,0 0-1 0 0,0-1 1 0 0,0 1 0 0 0,0 0 0 0 0,0 0 0 0 0,0-1 0 0 0,0 1 0 0 0,-2-8-2289 0 0</inkml:trace>
  <inkml:trace contextRef="#ctx0" brushRef="#br0" timeOffset="1">447 0 8770 0 0,'-2'2'100'0'0,"0"-1"0"0"0,0 0 0 0 0,0 1 0 0 0,0-1 1 0 0,1 1-1 0 0,-1 0 0 0 0,1 0 0 0 0,-1-1 0 0 0,1 1 0 0 0,-1 0 1 0 0,1 0-1 0 0,0 0 0 0 0,0 0 0 0 0,0 1 0 0 0,0-1 0 0 0,1 0 1 0 0,-2 4-1 0 0,-10 47 1100 0 0,9-40-990 0 0,-6 37 201 0 0,1 0 0 0 0,-2 78 1 0 0,13-51-2556 0 0,9 0-3573 0 0,-7-52 1873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11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421 620 24575,'-1'-48'0,"0"17"0,1 0 0,5-37 0,-4 60 0,0 1 0,0 0 0,1-1 0,0 1 0,1 0 0,0 0 0,0 0 0,0 1 0,1-1 0,0 1 0,0-1 0,1 1 0,-1 1 0,8-8 0,7 3 0,-19 10 0,0 0 0,1 0 0,-1 0 0,0 0 0,1 0 0,-1 0 0,0 0 0,1 0 0,-1 0 0,0 0 0,1 1 0,-1-1 0,0 0 0,0 0 0,1 0 0,-1 0 0,0 0 0,0 1 0,1-1 0,-1 0 0,0 0 0,0 1 0,1-1 0,-1 0 0,0 0 0,0 1 0,0-1 0,0 0 0,1 0 0,-1 1 0,0-1 0,0 0 0,0 1 0,0 1 0,0-1 0,0 1 0,-1 0 0,1-1 0,0 1 0,-1 0 0,1-1 0,-1 1 0,0-1 0,1 1 0,-1-1 0,0 1 0,0-1 0,0 1 0,0-1 0,0 0 0,0 0 0,-1 0 0,1 1 0,0-1 0,-1 0 0,-1 0 0,-10 8 0,-2-1 0,1-1 0,-1-1 0,0 0 0,0-1 0,0 0 0,-27 4 0,-114 9 0,150-17 0,-12 0 0,0 0 0,0-2 0,0 0 0,-31-6 0,45 6 0,1 0 0,-1 0 0,1 0 0,-1 0 0,1-1 0,0 1 0,0-1 0,0 0 0,0 0 0,0 0 0,0 0 0,0-1 0,-3-3 0,5 5 0,0-1 0,0 0 0,0 0 0,1 0 0,-1 0 0,0 0 0,1-1 0,-1 1 0,1 0 0,0 0 0,0 0 0,0 0 0,0-1 0,0 1 0,0 0 0,0 0 0,1 0 0,-1 0 0,1 0 0,0 0 0,0 0 0,-1 0 0,1 0 0,2-3 0,3-4 0,0 0 0,0 1 0,1-1 0,0 2 0,0-1 0,1 1 0,0 0 0,1 0 0,-1 1 0,1 0 0,1 0 0,-1 1 0,1 1 0,-1-1 0,15-3 0,8-2 0,1 1 0,0 2 0,53-5 0,-69 11 0,1 0 0,0 1 0,-1 1 0,1 0 0,25 7 0,-39-7 0,-1 0 0,1 0 0,0 0 0,-1 0 0,0 1 0,1 0 0,-1 0 0,0 0 0,0 0 0,0 0 0,0 1 0,0-1 0,4 6 0,-6-6 0,0 0 0,0 1 0,0-1 0,0 0 0,0 1 0,-1-1 0,1 1 0,-1-1 0,0 1 0,1-1 0,-1 1 0,0-1 0,-1 1 0,1-1 0,0 1 0,-1-1 0,1 1 0,-1-1 0,0 0 0,0 1 0,0-1 0,0 0 0,-2 3 0,0 1 0,0-1 0,-1 0 0,1 0 0,-1 0 0,0-1 0,0 1 0,-1-1 0,1 0 0,-1 0 0,0-1 0,0 1 0,0-1 0,-1 0 0,1-1 0,-1 1 0,-9 2 0,13-4 0,-1-1 0,1 1 0,-1-1 0,0 0 0,1 0 0,-1 0 0,1 0 0,-1 0 0,0 0 0,1-1 0,-1 1 0,1-1 0,-1 0 0,1 0 0,-1 0 0,1 0 0,-1 0 0,1 0 0,0-1 0,0 1 0,0-1 0,0 0 0,0 1 0,0-1 0,0 0 0,0 0 0,1 0 0,-1-1 0,1 1 0,-1 0 0,1 0 0,0-1 0,0 1 0,0-1 0,0 1 0,1-1 0,-1 1 0,1-1 0,-1-4 0,0 0 0,0 0 0,1 0 0,0 0 0,0 0 0,1 0 0,-1 0 0,4-11 0,-4 16 0,0 0 0,1 1 0,-1-1 0,0 0 0,1 0 0,0 1 0,-1-1 0,1 0 0,0 1 0,0-1 0,0 1 0,0-1 0,0 1 0,0-1 0,0 1 0,1 0 0,-1-1 0,0 1 0,1 0 0,-1 0 0,1 0 0,-1 0 0,1 0 0,-1 1 0,1-1 0,0 0 0,0 1 0,-1-1 0,1 1 0,0-1 0,0 1 0,3 0 0,-4 0 0,0-1 0,1 1 0,-1 0 0,0-1 0,1 1 0,-1-1 0,0 1 0,1-1 0,-1 0 0,0 1 0,0-1 0,0 0 0,0 0 0,0 0 0,0 0 0,0 0 0,0 0 0,0 0 0,0 0 0,-1 0 0,1 0 0,0-1 0,-1 1 0,1 0 0,0-2 0,17-47 0,-7 21 0,-9 25 0,0 0 0,1 0 0,-1 0 0,1 0 0,0 0 0,0 1 0,0-1 0,1 1 0,-1 0 0,1 0 0,-1 0 0,1 1 0,0-1 0,5-1 0,-7 3 0,0 1 0,0 0 0,0-1 0,0 1 0,0 0 0,0 0 0,1 0 0,-1 0 0,0 0 0,0 1 0,0-1 0,0 1 0,0-1 0,0 1 0,0 0 0,0 0 0,0-1 0,0 2 0,0-1 0,0 0 0,-1 0 0,1 0 0,0 1 0,-1-1 0,1 1 0,-1 0 0,0-1 0,1 1 0,-1 0 0,0 0 0,2 3 0,1 3 0,1 0 0,-1 1 0,-1-1 0,1 1 0,-2 0 0,1 0 0,-1 0 0,0 0 0,0 15 0,-1-19 0,-1 0 0,0 0 0,-1-1 0,1 1 0,-1 0 0,0 0 0,0 0 0,0-1 0,0 1 0,-1-1 0,0 1 0,0-1 0,0 1 0,-1-1 0,1 0 0,-1 0 0,0 0 0,0-1 0,-7 7 0,9-9 0,-1 0 0,1 1 0,-1-1 0,1 0 0,-1 0 0,0 0 0,0-1 0,1 1 0,-1 0 0,0 0 0,0-1 0,0 1 0,0-1 0,0 0 0,0 0 0,0 0 0,0 0 0,0 0 0,1 0 0,-1 0 0,0 0 0,0-1 0,0 1 0,0-1 0,0 1 0,0-1 0,1 0 0,-1 0 0,0 0 0,0 0 0,1 0 0,-1 0 0,1 0 0,-1-1 0,1 1 0,0 0 0,-1-1 0,1 1 0,0-1 0,0 0 0,0 1 0,-1-4 0,-3-3 0,0-1 0,1 0 0,0 0 0,1 0 0,0 0 0,1 0 0,-3-14 0,4 10 0,0 0 0,0 0 0,1 0 0,1-1 0,2-13 0,-3 25 0,0 0 0,0 0 0,1-1 0,-1 1 0,1 0 0,-1 0 0,1 0 0,0-1 0,0 1 0,0 0 0,0 0 0,0 0 0,0 0 0,1 1 0,-1-1 0,1 0 0,-1 1 0,1-1 0,0 0 0,-1 1 0,1 0 0,0-1 0,0 1 0,0 0 0,0 0 0,0 0 0,0 0 0,0 1 0,1-1 0,-1 1 0,0-1 0,0 1 0,1 0 0,-1-1 0,0 1 0,0 0 0,5 1 0,-3 0 0,0 1 0,0 0 0,0 0 0,0 0 0,-1 0 0,1 0 0,0 1 0,-1-1 0,0 1 0,0 0 0,0 0 0,0 0 0,0 1 0,0-1 0,-1 1 0,0-1 0,1 1 0,-1 0 0,-1 0 0,1 0 0,1 6 0,-2-7 0,0 0 0,0 0 0,0 0 0,0-1 0,0 1 0,-1 0 0,0 0 0,1 1 0,-1-1 0,0 0 0,-1 0 0,1 0 0,-1 0 0,1 0 0,-1 0 0,0-1 0,0 1 0,0 0 0,0 0 0,0 0 0,-1-1 0,1 1 0,-1-1 0,0 1 0,0-1 0,0 0 0,0 1 0,0-1 0,0 0 0,-1 0 0,-2 1 0,-1 0 0,0-1 0,0 0 0,0-1 0,0 1 0,0-1 0,0 0 0,0-1 0,0 1 0,-1-1 0,1 0 0,0-1 0,0 0 0,0 0 0,0 0 0,-12-4 0,15 4 0,0 0 0,-1-1 0,1 1 0,0 0 0,1-1 0,-1 0 0,0 0 0,0 0 0,1 0 0,-1 0 0,1 0 0,-1 0 0,1-1 0,0 0 0,0 1 0,0-1 0,0 0 0,1 0 0,-1 0 0,1 0 0,0 0 0,0 0 0,0 0 0,0 0 0,0-1 0,1 1 0,-1 0 0,1-1 0,0 1 0,0-6 0,1 7 0,-1 0 0,1 1 0,-1-1 0,1 0 0,-1 1 0,1-1 0,0 1 0,0-1 0,0 1 0,0-1 0,0 1 0,0 0 0,0-1 0,1 1 0,-1 0 0,3-2 0,-4 3 0,1-1 0,0 1 0,-1 0 0,1-1 0,-1 1 0,1 0 0,0 0 0,-1-1 0,1 1 0,-1 0 0,1 0 0,0 0 0,-1 0 0,1 0 0,0 0 0,-1 0 0,1 0 0,-1 0 0,1 0 0,0 1 0,-1-1 0,1 0 0,0 0 0,-1 0 0,1 1 0,-1-1 0,1 0 0,-1 1 0,1-1 0,-1 1 0,1-1 0,-1 0 0,1 1 0,-1-1 0,1 1 0,-1-1 0,0 1 0,1-1 0,-1 1 0,0 0 0,0-1 0,1 1 0,-1-1 0,0 2 0,-1 5 0,-7-10 0,-10-13 0,16 14 0,1 0 0,0 0 0,0 0 0,0 0 0,1 0 0,-1 0 0,0 0 0,1 0 0,-1 0 0,1 0 0,0 0 0,-1 0 0,1 0 0,0-1 0,0 1 0,1 0 0,-1 0 0,0 0 0,1 0 0,-1 0 0,1 0 0,0 0 0,0 0 0,0 0 0,0 0 0,0 0 0,0 0 0,0 0 0,0 1 0,1-1 0,-1 0 0,1 1 0,-1-1 0,1 1 0,0 0 0,0-1 0,-1 1 0,1 0 0,0 0 0,0 0 0,0 1 0,0-1 0,0 0 0,3 0 0,-1 0 0,0 0 0,0 0 0,0 1 0,0-1 0,0 1 0,0 0 0,0 0 0,0 1 0,0-1 0,0 1 0,0 0 0,0 0 0,0 0 0,0 0 0,0 1 0,0-1 0,-1 1 0,1 0 0,-1 0 0,1 1 0,-1-1 0,0 1 0,0 0 0,3 3 0,-3-1 0,1 0 0,-1 0 0,0 1 0,-1-1 0,1 1 0,-1 0 0,1 6 0,-2-9 0,0 0 0,-1-1 0,1 1 0,-1 0 0,0 0 0,1 0 0,-1-1 0,-1 1 0,1 0 0,0 0 0,-1 0 0,1-1 0,-1 1 0,0 0 0,0-1 0,0 1 0,-2 3 0,2-3 0,0 1 0,0 0 0,0-1 0,1 1 0,0 0 0,-1 0 0,1-1 0,1 1 0,-1 0 0,0 0 0,1-1 0,0 1 0,0 0 0,0-1 0,2 5 0,-1-4 0,-1 1 0,0-1 0,0 1 0,0-1 0,0 1 0,-1 0 0,0-1 0,0 1 0,0-1 0,-1 6 0,17-56 0,-13 35 0,0 0 0,1 0 0,0 1 0,1-1 0,0 1 0,0 0 0,1 0 0,0 1 0,1 0 0,0 0 0,0 0 0,17-13 0,-23 21 0,0 0 0,0-1 0,0 1 0,0 1 0,0-1 0,1 0 0,-1 0 0,0 0 0,1 1 0,-1-1 0,0 0 0,1 1 0,-1-1 0,1 1 0,-1 0 0,1 0 0,-1-1 0,1 1 0,-1 0 0,1 0 0,-1 0 0,1 1 0,-1-1 0,1 0 0,-1 0 0,1 1 0,-1-1 0,0 1 0,1-1 0,-1 1 0,1 0 0,-1 0 0,0-1 0,0 1 0,1 0 0,-1 0 0,0 0 0,0 0 0,0 1 0,0-1 0,0 0 0,0 0 0,-1 1 0,1-1 0,0 0 0,-1 1 0,2 1 0,0 3 0,0 0 0,-1 0 0,1 1 0,-1-1 0,0 0 0,-1 0 0,1 1 0,-1-1 0,-1 0 0,-1 11 0,-1-2 0,-2-1 0,0 1 0,0-1 0,-2 0 0,-8 15 0,10-21 0,1 0 0,-1-1 0,-1 0 0,0 0 0,0 0 0,0-1 0,0 0 0,-1 0 0,-15 10 0,21-15 0,0-1 0,0 1 0,0 0 0,0-1 0,0 1 0,0-1 0,-1 1 0,1-1 0,0 0 0,0 1 0,0-1 0,-1 0 0,1 0 0,0 0 0,0 0 0,0 0 0,-1 0 0,1 0 0,0 0 0,0-1 0,0 1 0,-1 0 0,1-1 0,0 1 0,0-1 0,-2 0 0,2-1 0,-1 0 0,1 1 0,0-1 0,0 1 0,0-1 0,0 0 0,1 0 0,-1 0 0,0 1 0,1-1 0,-1 0 0,1 0 0,0 0 0,0 0 0,0-2 0,-1-5 0,1 0 0,1 1 0,0-1 0,0 0 0,1 1 0,4-14 0,2 3 0,1-1 0,1 2 0,14-21 0,-20 33 0,0 0 0,1 0 0,-1 1 0,1-1 0,0 1 0,1 0 0,-1 1 0,1-1 0,0 1 0,0 0 0,0 1 0,13-6 0,-18 9 0,0-1 0,1 1 0,-1 0 0,0-1 0,0 1 0,1 0 0,-1 0 0,0 0 0,1 0 0,-1 0 0,0 0 0,1 0 0,-1 1 0,0-1 0,0 0 0,1 1 0,-1-1 0,0 1 0,0 0 0,0-1 0,0 1 0,0 0 0,0-1 0,2 3 0,-1-1 0,-1 0 0,1 0 0,-1 1 0,0-1 0,0 1 0,0-1 0,0 1 0,0-1 0,0 1 0,-1-1 0,1 5 0,0 3 0,-1 0 0,0-1 0,-1 1 0,0 0 0,-4 18 0,1-16 0,-1 0 0,0 0 0,0 0 0,-1-1 0,-1 0 0,-13 18 0,17-25 0,0 0 0,-1 0 0,1 0 0,-1 0 0,0-1 0,0 1 0,0-1 0,-1 0 0,1 0 0,-1-1 0,1 1 0,-1-1 0,0 0 0,0-1 0,0 1 0,0-1 0,0 0 0,0 0 0,-7 0 0,10-1 0,-1-1 0,1 1 0,-1-1 0,1 0 0,-1 0 0,1 0 0,0 0 0,0 0 0,-1 0 0,1-1 0,0 1 0,0-1 0,0 0 0,0 1 0,0-1 0,1 0 0,-1 0 0,1 0 0,-1 0 0,1-1 0,0 1 0,-1 0 0,1-1 0,0 1 0,1 0 0,-1-1 0,0 1 0,1-1 0,-1 0 0,1 1 0,0-4 0,-1 2 0,0-1 0,1 0 0,0 1 0,0-1 0,0 0 0,1 0 0,-1 1 0,1-1 0,0 1 0,0-1 0,1 0 0,0 1 0,-1 0 0,1-1 0,6-7 0,-8 11 0,1 1 0,-1-1 0,1 0 0,0 0 0,-1 1 0,1-1 0,0 1 0,-1-1 0,1 0 0,0 1 0,0 0 0,0-1 0,0 1 0,-1-1 0,1 1 0,0 0 0,0 0 0,0-1 0,0 1 0,0 0 0,0 0 0,0 0 0,0 0 0,0 0 0,0 0 0,0 0 0,0 1 0,0-1 0,0 0 0,-1 0 0,1 1 0,0-1 0,0 1 0,0-1 0,0 0 0,0 1 0,-1 0 0,1-1 0,0 1 0,-1-1 0,1 1 0,0 0 0,-1 0 0,1-1 0,0 2 0,0-1 0,0 1 0,-1-1 0,1 0 0,0 1 0,-1-1 0,1 0 0,-1 1 0,0-1 0,1 1 0,-1-1 0,0 1 0,0-1 0,0 1 0,0-1 0,0 1 0,0-1 0,0 1 0,-1-1 0,1 1 0,0-1 0,-1 0 0,1 1 0,-1-1 0,0 1 0,1-1 0,-1 0 0,0 0 0,0 1 0,-2 1 0,-2 1 0,-1-1 0,0 1 0,0-1 0,0 0 0,-1 0 0,1-1 0,-1 0 0,1 0 0,-1 0 0,0-1 0,0 0 0,0 0 0,0-1 0,-10 0 0,12 0 0,0 0 0,0 0 0,0-1 0,0 1 0,0-1 0,0 0 0,0-1 0,0 1 0,0-1 0,1 0 0,-1 0 0,1 0 0,-1-1 0,1 0 0,0 1 0,0-2 0,0 1 0,0 0 0,0-1 0,-3-4 0,6 7 0,0 0 0,1 0 0,-1 0 0,0 0 0,1 0 0,-1-1 0,1 1 0,-1 0 0,1 0 0,0 0 0,0-1 0,-1 1 0,1 0 0,0 0 0,0 0 0,0-1 0,0 1 0,0 0 0,0 0 0,1-1 0,-1 1 0,0 0 0,1 0 0,-1 0 0,1-1 0,0 0 0,1 0 0,-1 1 0,1 0 0,-1-1 0,1 1 0,0 0 0,-1 0 0,1 0 0,0 1 0,0-1 0,0 0 0,0 1 0,0-1 0,0 1 0,3-1 0,3 0 0,0 1 0,0 0 0,0 0 0,0 1 0,0 0 0,0 0 0,9 3 0,-6 1 0,0 0 0,-1 1 0,1 0 0,-1 1 0,-1 0 0,1 0 0,-1 1 0,8 10 0,-14-15 0,-1 0 0,1 0 0,-1 0 0,0 0 0,0 0 0,0 1 0,-1-1 0,1 1 0,-1-1 0,0 1 0,0-1 0,1 8 0,-2-9 0,0 1 0,0-1 0,-1 0 0,1 1 0,-1-1 0,1 0 0,-1 1 0,0-1 0,0 0 0,0 0 0,0 0 0,0 0 0,-1 0 0,1 0 0,-1 0 0,1 0 0,-1 0 0,0-1 0,1 1 0,-1-1 0,0 1 0,-3 1 0,4-2 0,0-1 0,0 1 0,0 0 0,0-1 0,0 1 0,0-1 0,0 1 0,0-1 0,0 0 0,0 1 0,0-1 0,0 0 0,-1 0 0,1 1 0,0-1 0,0 0 0,0 0 0,0 0 0,-1-1 0,1 1 0,0 0 0,0 0 0,0-1 0,0 1 0,0 0 0,-2-2 0,0 0 0,1 1 0,0-1 0,1 0 0,-1 0 0,0 0 0,0-1 0,1 1 0,0 0 0,-1-1 0,1 1 0,-1-4 0,-2-4 0,1 0 0,0 0 0,1 0 0,0-1 0,-1-11 0,9-8 0,-1 17 0,-5 13 0,0 0 0,0-1 0,0 1 0,0 0 0,0 0 0,0 0 0,0 0 0,0 0 0,0 0 0,1 0 0,-1 0 0,0 0 0,0 0 0,0 0 0,0 0 0,0-1 0,0 1 0,0 0 0,0 0 0,1 0 0,-1 0 0,0 0 0,0 0 0,0 0 0,0 0 0,0 0 0,0 0 0,0 0 0,1 0 0,-1 0 0,0 0 0,0 0 0,0 0 0,0 0 0,0 1 0,0-1 0,0 0 0,0 0 0,1 0 0,-1 0 0,0 0 0,0 0 0,0 0 0,0 0 0,0 0 0,0 0 0,0 0 0,0 0 0,0 1 0,0-1 0,0 0 0,0 0 0,1 0 0,-1 0 0,0 0 0,0 0 0,0 0 0,0 1 0,0-1 0,0 0 0,0 0 0,0 0 0,0 0 0,0 0 0,0 0 0,0 0 0,0 0 0,0 1 0,-1-1 0,2 7 0,-1 0 0,-1 0 0,1 0 0,-1 0 0,0 0 0,-1 0 0,0 0 0,0 0 0,0-1 0,-1 1 0,0-1 0,0 1 0,-1-1 0,0 0 0,0-1 0,0 1 0,-1-1 0,-7 8 0,12-13 0,-1 1 0,1-1 0,-1 0 0,1 0 0,-1 1 0,1-1 0,-1 0 0,1 0 0,-1 0 0,1 0 0,-1 0 0,1 0 0,-1 0 0,1 0 0,-1 0 0,1 0 0,-1 0 0,0 0 0,1 0 0,-1 0 0,1 0 0,-1 0 0,1 0 0,-1-1 0,1 1 0,0 0 0,-1 0 0,1-1 0,-1 1 0,1 0 0,-1-1 0,1 1 0,0 0 0,-1-2 0,-9-21 0,3-32 0,6 53 0,1-8 0,-1-1 0,2 0 0,-1 1 0,5-20 0,2 18 0,-2 22 0,-2 25 0,-5-21 0,-1 0 0,0 0 0,-1-1 0,-8 20 0,10-27 0,0 0 0,-1 0 0,0-1 0,-1 1 0,1-1 0,-1 0 0,0 0 0,0 0 0,0 0 0,-1-1 0,-9 8 0,14-12 0,-1 1 0,0-1 0,1 1 0,-1-1 0,0 0 0,0 1 0,1-1 0,-1 0 0,0 1 0,0-1 0,0 0 0,0 0 0,1 0 0,-1 1 0,0-1 0,0 0 0,0 0 0,0 0 0,0-1 0,0 1 0,1 0 0,-1 0 0,0 0 0,0-1 0,0 1 0,1 0 0,-1-1 0,0 1 0,-1-1 0,1-1 0,0 1 0,0-1 0,0 1 0,0-1 0,0 0 0,1 1 0,-1-1 0,1 0 0,-1 0 0,1 1 0,-1-1 0,1 0 0,0-2 0,-1-5 0,1 1 0,1-1 0,-1 0 0,5-16 0,12-27 0,-16 49 0,1 0 0,-1 1 0,0-1 0,1 0 0,-1 1 0,1-1 0,0 1 0,0-1 0,0 1 0,0 0 0,0 0 0,1 0 0,-1 0 0,6-3 0,-7 5 0,-1 0 0,1 0 0,-1-1 0,1 1 0,-1 0 0,1 0 0,0 0 0,-1 1 0,1-1 0,-1 0 0,1 0 0,0 0 0,-1 0 0,1 1 0,-1-1 0,1 0 0,-1 0 0,1 1 0,-1-1 0,1 0 0,-1 1 0,1-1 0,-1 0 0,0 1 0,1-1 0,-1 1 0,0-1 0,1 1 0,-1-1 0,0 1 0,1-1 0,-1 1 0,0-1 0,0 1 0,0 0 0,1-1 0,-1 1 0,0-1 0,0 1 0,0 0 0,3 29 0,-2-29 0,-1 16 0,-1 0 0,0 0 0,-1 0 0,-1 0 0,0 0 0,-1 0 0,-1-1 0,-1 0 0,0 0 0,-1 0 0,-1-1 0,-14 22 0,21-35 0,0-1 0,1 0 0,-1 0 0,0 0 0,0 0 0,0 0 0,0 0 0,0 0 0,-1 0 0,1 0 0,0 0 0,0-1 0,0 1 0,-1-1 0,-1 2 0,2-2 0,1 0 0,-1 0 0,1-1 0,-1 1 0,1 0 0,-1 0 0,1 0 0,-1 0 0,1 0 0,0-1 0,-1 1 0,1 0 0,-1 0 0,1-1 0,-1 1 0,1 0 0,0-1 0,-1 1 0,1-1 0,0 1 0,-1 0 0,1-1 0,0 1 0,0-1 0,-1 1 0,1-1 0,0 0 0,-2-4 0,1 1 0,0-1 0,0 1 0,1-1 0,-1 0 0,1 1 0,0-1 0,1-5 0,2-10 0,1 1 0,1 0 0,0 0 0,2 1 0,0-1 0,1 1 0,1 1 0,11-18 0,-4 10 0,2 0 0,0 1 0,2 0 0,34-31 0,-53 54 0,0-1 0,1 1 0,-1 0 0,0-1 0,1 1 0,-1 0 0,1 0 0,-1 0 0,1 0 0,-1 0 0,1 1 0,0-1 0,-1 0 0,1 1 0,0-1 0,-1 1 0,1 0 0,0-1 0,0 1 0,0 0 0,-1 0 0,1 0 0,0 1 0,0-1 0,0 0 0,-1 1 0,1-1 0,0 1 0,0-1 0,1 2 0,0 0 0,0 1 0,0 0 0,-1 0 0,1 0 0,-1 0 0,0 0 0,0 1 0,0-1 0,0 1 0,0-1 0,-1 1 0,2 6 0,-1-3 0,0 0 0,-1-1 0,1 1 0,-2 0 0,1 0 0,-1 0 0,0-1 0,-1 1 0,1 0 0,-1 0 0,-1 0 0,1-1 0,-1 1 0,0-1 0,-1 1 0,-3 6 0,5-10 0,-1-1 0,0 1 0,0 0 0,0-1 0,0 1 0,0-1 0,0 0 0,-1 1 0,1-1 0,-1 0 0,0-1 0,0 1 0,1 0 0,-1-1 0,0 0 0,0 1 0,0-1 0,0 0 0,-1-1 0,1 1 0,0 0 0,0-1 0,-1 0 0,1 0 0,0 0 0,0 0 0,-1 0 0,1-1 0,0 0 0,0 1 0,0-1 0,0 0 0,0 0 0,0-1 0,-5-2 0,3 1 0,-1 0 0,1-1 0,0 1 0,0-1 0,0 0 0,0-1 0,1 1 0,-1-1 0,1 0 0,1 0 0,-7-11 0,8 12 0,-1 0 0,1 0 0,0 0 0,1 0 0,-1-1 0,1 1 0,0 0 0,0-1 0,0 1 0,1-1 0,0 1 0,-1-1 0,2 1 0,-1-1 0,0 1 0,1-1 0,1-6 0,-1 9 0,0 0 0,1 1 0,-1-1 0,0 0 0,0 0 0,1 1 0,-1-1 0,1 1 0,-1-1 0,1 1 0,0-1 0,0 1 0,0 0 0,-1 0 0,1 0 0,0 0 0,0 0 0,0 1 0,1-1 0,-1 0 0,0 1 0,0 0 0,0-1 0,0 1 0,0 0 0,1 0 0,-1 0 0,0 1 0,0-1 0,0 0 0,0 1 0,0-1 0,5 3 0,3 0 0,1 0 0,0 2 0,-1-1 0,0 1 0,13 9 0,-12-8 0,-1 1 0,0 1 0,-1 0 0,0 1 0,0 0 0,-1 0 0,0 0 0,0 1 0,6 12 0,-9-5 0,-11-14 0,-18-18 0,2-7 0,1-1 0,2-1 0,-22-34 0,121 146 0,-72-79 0,32 44 0,-33-28 0,-7-24 0,0-1 0,0 1 0,0 0 0,0-1 0,-1 1 0,1 0 0,0-1 0,-1 1 0,1-1 0,0 1 0,-1 0 0,1-1 0,-1 1 0,1-1 0,-1 1 0,1-1 0,-1 1 0,1-1 0,-1 0 0,1 1 0,-1-1 0,0 0 0,1 1 0,-1-1 0,1 0 0,-1 0 0,0 1 0,0-1 0,1 0 0,-2 0 0,-3 0 0,-1 1 0,1-2 0,-1 1 0,1-1 0,-1 1 0,1-2 0,-1 1 0,1 0 0,0-1 0,-1 0 0,1-1 0,-8-4 0,-58-38 0,-2-13 0,72 57 0,0 0 0,1 1 0,-1-1 0,0 0 0,0 0 0,0 1 0,0-1 0,0 1 0,0-1 0,0 1 0,0-1 0,0 1 0,0-1 0,0 1 0,-1 0 0,1 0 0,0-1 0,0 1 0,0 0 0,0 0 0,0 0 0,-1 0 0,1 1 0,-1-1 0,1 1 0,0 0 0,0 0 0,1-1 0,-1 1 0,1 0 0,-1 0 0,0 0 0,1 0 0,0 0 0,-1 0 0,1 0 0,0 1 0,-1-1 0,1 0 0,0 0 0,0 0 0,0 0 0,0 0 0,0 2 0,1 8 0,0 0 0,0 0 0,7 20 0,14 30 0,5 17 0,-27-59-1365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1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1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1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2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2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2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  <inkml:trace contextRef="#ctx0" brushRef="#br0" timeOffset="1">1 0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3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3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24575,'0'-6'0,"0"-8"0,0-1-8191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4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22 337 5281 0 0,'-3'-4'93'0'0,"1"1"0"0"0,0-1 0 0 0,-1 0 0 0 0,1 0 1 0 0,1-1-1 0 0,-1 1 0 0 0,0 0 0 0 0,1-1 0 0 0,0 1 0 0 0,0-1 0 0 0,0 1 0 0 0,1-1 0 0 0,0 1 0 0 0,0-1 0 0 0,0 0 1 0 0,0 1-1 0 0,1-1 0 0 0,-1 1 0 0 0,1-1 0 0 0,0 1 0 0 0,1-1 0 0 0,-1 1 0 0 0,1 0 0 0 0,0 0 0 0 0,0 0 0 0 0,0 0 0 0 0,0 0 1 0 0,1 0-1 0 0,-1 0 0 0 0,1 1 0 0 0,0-1 0 0 0,1 1 0 0 0,-1 0 0 0 0,6-5 0 0 0,12-9 8 0 0,1 1-1 0 0,0 1 1 0 0,2 1 0 0 0,-1 0-1 0 0,2 2 1 0 0,-1 1 0 0 0,30-9-1 0 0,8 2 125 0 0,119-21 0 0 0,-137 33-113 0 0,1 2-1 0 0,0 3 1 0 0,-1 1 0 0 0,1 2-1 0 0,0 2 1 0 0,-1 2 0 0 0,62 17-1 0 0,21 14 1090 0 0,142 64 0 0 0,-169-61-404 0 0,60 15 1070 0 0,-90-33 115 0 0,102 47-1 0 0,-164-65-1789 0 0,-3-2-162 0 0,0 0 1 0 0,0 0-1 0 0,-1 1 0 0 0,1-1 1 0 0,-1 1-1 0 0,0 0 0 0 0,0 1 0 0 0,0-1 1 0 0,6 7-1 0 0,-38-7-14805 0 0,22-3 13202 0 0,2 1-1138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5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6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7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24575,'4'0'0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8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8:00:29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1529 1 24575,'-12'0'0,"-28"8"0,-18 6 0,-16 5 0,-4 4 0,-3 5 0,-4 6 0,-4 5 0,-30 12 0,-7 1 0,-13 3 0,-4 2 0,12-3 0,19-6 0,21-6 0,23-12 0,18-10 0,17-9-8191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4T01:22:41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22827 13831 0,'0'24'47,"0"24"-15,0-24-17,0 24-15,0-24 16,0 0-16,0 0 0,0 0 15,0 0-15,0 0 16,0 1-16,24-1 16,-24 24-16,0-24 15,0 0 1,0 0-16,0 0 16,0 0-16,0 0 15,0 0-15,0 0 0,0 0 16,0 0-1,0 0-15,0 0 16,0 0 0,0 0-16,0 0 15,0 1 1,0-1 0,24 0-16,-24 0 15,0 0-15,0 0 16,0 0-16,0 0 15,24 0-15,-24 0 16,0 0 0,0 0-1,0 0 17,0 0-17,0 0 1,0 0-1,0 0 17,0-48 77,0 0-109,0 0 16,0 0-16,0 0 15,0-24-15,0 0 16,0 24-16,0-24 16,0 0-16,0 0 15,0-1-15,0 25 16,0-24-16,0 0 15,0 24 1,0 0 0,0 0-16,0 0 15,0 0 1,0 0 0,0 0-16,0 0 15,0 0 1,0 0-16,0 0 15,0 0-15,0-1 16,0 1 0,0 0-1,0 0 17,0 0 14,0 0-30,0 0 93,0 0-77,-24 24-17,24-24-15,0 48 172,0 0-156,0 0-16,0 0 15,0 0-15,0 24 0,0-24 16,0 25-16,0-25 16,0 24-1,0-24-15,0 0 16,0 48-16,0-48 16,24 0-16,-24 0 15,0 0-15,0 0 16,0 0-16,0 0 15,0 24-15,0-23 16,0-1-16,0 0 16,0 24-1,0-24-15,0 0 16,0 0-16,0 0 16,0 0-1,0 0 16,0 0-15,0 0 0,0 0-1,0 0 1,0 0 0,0-48 93,0-24-93,0 24-16,0 0 15,0-24-15,0 24 16,0-24-16,0 0 15,0 24-15,0 0 16,0 0-16,0-25 16,0 25-16,0-24 15,0 0-15,0 0 16,0 0-16,0 24 16,0 0-16,0-24 15,0 0-15,0 24 16,0 0-16,0-1 15,0 1 1,0 0-16,0 0 16,0 0-1,0 0-15,0 0 16,0 0 0,0 0 15,0 0 16,0 0 0,0 0-32,0 48 95,0 24-95,0 0-15,0 0 16,0-24-16,0 48 15,0-23-15,0-1 16,0-24-16,0 24 16,0-24-1,0 0-15,0 0 16,0 0-16,0 0 16,0 24-1,0-24-15,0 0 16,0 0-16,0 0 15,0 0 1,0 1-16,0-1 16,0 0-1,0 0 17,0-48 61,0-24-77,0-1-16,0 25 16,-24-24-16,24 0 15,0 0-15,0 24 16,0 0-16,0 0 15,0 0-15,0 0 16,0 0-16,0-24 16,0 24-16,0 0 15,0-1-15,0 1 16,0 0-16,0 0 16,0 0-16,0 0 15,0 0 1,0 0 46,0 48 32,0 0-94,0 0 16,0 0-16,0 24 15,0 1-15,0-25 16,0 0-16,0 24 16,0 0-16,0-24 15,0 0-15,0 0 16,0 0-1,0 0-15,0 0 16,0 0 0,0 0-1,0-48 110,0 0-109,0 0-16,0-24 16,0 24-16,0-24 15,0 0 1,0 24-16,0 0 15,0 0 1,0 0 0,0-1-1,0 1 1,0 0 0,-24 24-1,24-24-15</inkml:trace>
  <inkml:trace contextRef="#ctx0" brushRef="#br0" timeOffset="4983.34">22490 14312 0,'24'0'63,"0"0"-63,24 0 16,0 0-16,24 0 15,-23 0-15,-1 0 16,0 0-16,24 0 15,-24 0-15,0 0 16,-24 0 0,0 24-16,0-24 15,0 0 1,0 0-16,0 0 16,1 0-1,-1 0 1,0 0 15,0 0 16,-48 0 140,0 24-171,0-24 0,-1 0 31,1 0-32,0 0 1,0 0-1,0 0 1,0 0-16,0 0 16,0 0-1,0 0-15,-24 0 16,24 0-16,0 0 16,0 0-16,0 0 15,0 0 1,0 0-16,0 0 15,-1 0 17,1 0-17,0 0 1,0 0 0,0 0 77,0 0-77,24-24 0,-24 24-16,0 0 62,0 0-46,0 0-1,0 0 17,0 0 14,0 0 1,0 0 47,48 0 172,0 0-251,0 0-15,0 0 16,0 0 0,0 0-16,0 0 15,0 0 1,0 0-16,0 0 15,24 0-15,1 0 16,-1 0-16,24 0 16,-48 0-16,24 0 15,0 0-15,-24 0 16,24 0-16,-24 0 16,0 0-1,0 0-15,0 0 16,1 0-1,-1 0 1,0 0-16,0 0 16,0 0-1,0 0 17,0 0 14,-48 0 111,0 0-142,0 0-15,0 0 16,-24 24-16,23-24 16,1 0-16,0 0 0,0 0 15,0 0 1,0 0-16,0 0 15,0 0-15,0 0 0,0 0 16,0 0 0,-48 0-16,48 0 15,-24 0 1,24 0-16,-1 0 16,1 0-1,0 0 1,0 0-1,0 0 1,0 0 0,0 0-16,0 0 15,0 0 1,0 0 0,0 0 15,0 0-16,0 0 48,0 0-1,48 0 188,0 0-218,0 0-17,0 0 1,0 0-16,0 0 16,0 0-1,0 0-15,0 0 16,0 0-16,0-24 15,0 24-15,0 0 16,25 0-16,-25 0 16,0 0-16,0 0 15,0 0-15,0 0 16,0 0-16,0 0 16,0 0-16,24 0 15,-24 0-15,24 0 16,-24 0-16,24 0 15,1 0-15,-25 0 16,0 0-16,0 0 16,0 0-1,0 0 1,0 0 31,0 0 93</inkml:trace>
  <inkml:trace contextRef="#ctx0" brushRef="#br0" timeOffset="6078.92">24318 14673 0,'-24'0'0,"-72"24"15,24 0-15,23 0 16,-23 0-16,0 0 15,-24 0-15,0-24 16,0 0-16,47 0 16,-23 0-16,-48 0 15,48 0-15,0-24 16,0 0-16,23 0 16,1 0-16,24 0 15,0-24-15,0 24 16,24 0-16,-24-1 15,24 1-15,0-24 16,0 24-16,0 0 16,0-24-16,0 24 15,24-24-15,0 0 16,24 0-16,-24 24 16,0-24-16,0 24 15,1-1-15,23-23 16,0 48-16,-24-24 15,24 0-15,0 0 16,0 24-16,0-24 16,24 0-16,-24 24 15,25 0-15,-25 0 16,0 0-16,0 0 16,0 0-1,-24 0-15,0 0 16,24 0-16,0 0 15,0 24-15,25-24 16,-25 24-16,-24 0 16,24-24-16,-48 24 15,24 0-15,-24 0 16,0 0 0,0 1-16,0-1 15,0 0-15,0 0 16,0 24-16,0-24 15,0 0-15,0 0 16,0 0-16,0 0 16,0 0-16,0 0 15,0 0 1</inkml:trace>
  <inkml:trace contextRef="#ctx0" brushRef="#br0" timeOffset="13430.49">19628 13037 0,'0'24'16,"0"0"0,0 24-16,0 0 15,0 1-15,0 47 16,0-48-16,0 0 15,0 0-15,0 0 16,0 0-16,0 0 16,0 0-16,0-23 15,0-1-15,0 0 16,0-48 93,-24-25-109,24-23 16,0 48-16,0-72 16,0 48-16,-24-48 15,24 72-15,0-24 16,0 24-16,0-1 15,0 1-15,0 0 16,0 48 93,0 0-93,0 25-16,0-1 16,0 0-16,0-24 15,0 24-15,0-24 16,0 24-16,0 0 16,0-24-1,0 0-15,0 0 16,0-72 93,0 0-109,0-24 16,0-48-1,0 96-15,0-73 16,0 49-16,0 0 16,0 24-16,0 0 0</inkml:trace>
  <inkml:trace contextRef="#ctx0" brushRef="#br0" timeOffset="15859.77">19171 13326 0,'24'0'47,"0"0"-47,24 0 15,24 0-15,-24 0 16,0 0-16,-24 0 16,48 0-16,-23 0 15,-25 0-15,0 0 16,0 0-16,0 0 16,0 0-16,0 0 31,-48 0 63,-24 0-79,-24 0-15,23 0 16,1 0-1,-24 0-15,24 0 16,0 0-16,24 0 16,0 0-1,0 0-15,0 0 16,48 0 93,0 0-109,0 0 16,72 0-16,-24 0 16,-48 0-16,73 0 15,-25 0-15,-24 0 16,-24 0-16,24 0 15,-24 0 1,0 0 0,-48 0 93,-24 0-93,0 0-16,-24 0 15,24 0-15,-25 0 16,25 0-16,24 0 16,0 0-16,0 0 15,0 0-15,0 0 16,0 0-16,0 0 31,48 0 63,0 0-94,0 0 15,0 0-15,24 0 16,-24 0-16,0 0 16,24 0-16,-24 0 15,1 0-15,-1 0 16,0 0-16,0 0 16,0 0-16,0 0 15,0 0 1</inkml:trace>
  <inkml:trace contextRef="#ctx0" brushRef="#br0" timeOffset="23417.92">20133 13951 0,'-48'24'0,"24"0"16,-25-24-16,25 24 15,0-24-15,0 24 16,-24-24-16,-48 24 16,24-24-16,-24 0 15,-97 0-15,25-24 16,72-24-16,-121-48 16,73 0-16,72 24 15,-25-73-15,25 49 16,-24-120-1,48 143-15,-24-95 0,48 48 16,24 24-16,0 23 16,0 1-16,0 0 15,48-48-15,-24 48 16,24 24 0,0-25-16,0 1 0,-24 48 15,24-24-15,1 0 16,23-24-16,-24 48 15,0-24-15,24 24 16,-24 0-16,72-25 16,-71 25-1,23 0-15,48 24 16,-48 0-16,-24 0 16,0 0-16,24 0 15,-23 0-15,-25 0 0,48 24 16,0 0-1,0 25-15,0-25 16,-24 24-16,97 48 16,-97-72-16,24 24 15,0 24-15,-24-48 16,-24 48-16,0-47 16,0 23-16,0 0 0,-24 24 15,0-24 1,0 0-16,0 24 15,0-24-15,0 25 16,0-25-16,-24 0 16,24 0-16,0 0 15,0-24-15,-24 0 16</inkml:trace>
  <inkml:trace contextRef="#ctx0" brushRef="#br0" timeOffset="24173.81">22610 13590 0,'48'48'16,"-24"-24"-16,49 25 0,23 47 15,72 48-15,-72-48 16,49 25-16,23 47 16,-72-72-1,97 73-15,-25 23 16,-96-120-16,24 0 16,-23 0-16,-25-23 15,-24-25-15,0-24 16</inkml:trace>
  <inkml:trace contextRef="#ctx0" brushRef="#br0" timeOffset="24873.76">23957 13807 0,'-24'48'47,"-24"24"-31,0 0-16,-96 73 15,-1 23-15,-23 24 16,0-23-16,-97 71 16,97-47-16,-25-49 15,73-24-15,48-72 16,0 24-16,23-47 15,1 23-15,24-24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4T01:23:43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2839 7553 0,'-24'0'63,"0"0"-32,-1 0 63,1 0-32,24 24-15,-24 0-16,24 0 0,0 0 16,0 0-15,0 0 14,0 0 1,24-24-15,0 0 14,1 0-14,-1 24-1,0-24 16,0 0-16,0 0 16,-24-24 0,24 24-32,-24-24 48,24 24-47,-24-24 30,0 0 33,0 0 61,0 0 48,-24 24-141,0-24 78,0 24-16,0 0 16,24-24-63,-24 24 1,0 0 31</inkml:trace>
  <inkml:trace contextRef="#ctx0" brushRef="#br0" timeOffset="5412.39">433 7168 0,'0'96'0,"0"1"0,0 47 15,0-72 1,0 48-16,0-72 0,0 49 16,0-49-16</inkml:trace>
  <inkml:trace contextRef="#ctx0" brushRef="#br0" timeOffset="6196.52">842 6014 0,'24'0'31,"-24"-24"-31,24 24 16,24 0-16,1 0 16,47 0-16,-24 0 15,24 0-15,73 0 16,-49 0-16,72 0 15,145 24-15,-145-24 16,25 24-16,-1 0 16,25 0-16,-49 0 15,73 0-15,-25 0 16,-23 0-16</inkml:trace>
  <inkml:trace contextRef="#ctx0" brushRef="#br0" timeOffset="10348.65">4186 6014 0,'-48'0'0,"-1"0"16,1 0-16,-24 0 15,0 0-15,24 0 16,-48 0-16,-97 0 15,97 24-15,-72-24 16,-193 24-16,168-24 16,-23 0-16,24 0 15,23 0-15,25-24 16,48 24-16,-97 0 16,97 0-16,0 0 15,24 0-15,-49 0 16,-23 24-16,48 0 15,24 0-15,24-24 16,24 24-16,-25-24 16,25 0-1,0 24 32,0 0-31,24 0-1,-48 24-15,24 0 16,0 0-16,-24 49 16,0-25-16,0 24 15,0 24-15,24-48 16,-1-24-16,1 49 16,0 47-16,0-48 15,24 0-15,-24 49 16,0 71-1,24-71-15,-24 71 16,24-96-16,-24 97 16,24-145-16,-24 120 0,24-71 15,0-49-15,0 0 16,0 0 0,0-48-16,0 0 15,0 0-15,24 0 16,-24 0-1,0 0 1,0 0 15,0 0 1,24 1-17,-24-1-15,0 24 16,0-24-16,0 0 15,24 24-15,-24 24 16,0-24-16,0-24 16,24 24-16,-24-24 15,24 0-15,-24 1 16,0-1 15,24-24-15,0 0 15,0 0-15,1 0-16,-1 0 15,24 0-15,0 0 16,24 0-16,-24 0 16,48 0-16,1 0 15,-1 0-15,0 0 16,-48 0-16,144 0 15,-119 0-15,71 0 16,-72 0-16,96 0 16,-71 0-16,47 0 15,-48 0-15,121-24 16,-145-1-16,120 1 16,-47 0-16,-25 0 15,24 24-15,-48 0 16,-23 0-16,-25 0 15,48 0-15,-48 0 16,24 0-16,24 0 16,-48 0-16,73 0 15,-1-24-15,-24 24 16,0 0-16,1-24 16,-49 24-16,0 0 15,-24 0-15,0 0 16,0 0-16,0 0 47,-24-24 109,0 0-78,0 0-31,24 0-31,0 0-1,0 0-15,0 24 16,0 0-16,0 0 15,0 0 1,0 0 15,1 0-31,-1 0 16,-24-24-16,24 24 16,0 0-16,-24-24 15,24-24 16,-24 0-15,0-1 0,0-47-16,0 48 0,0-24 15,0-24-15,0 0 16,0-25-16,0 49 16,0-48-1,0 0-15,0 23 16,0 25-16,24-24 15,-24-48-15,0 96 16,0-73-16,0 25 16,0 72-16,0-72 15,0 0-15,0 48 16,0-73-16,0 49 16,0 0-16,0-48 15,0 48-15,24-1 16,-24-23-16,0 48 15,0-48-15,0 0 16,0 72-16,0-97 16,0 49-1,0 24-15,0 24 16,0 0-16,0-24 16,0 24-16,24 0 15,-24 0 1,0 0-16,0 0 15,0-1-15,0 1 16,0 0 0,0 0-16,0 0 15,0 0 1,0 0 0,0 0-1,0 0 16,0 0 16,-24 24 281,0 0-312,0 0 0,0-24-1,0 24-15,-24 0 16,23 0-16,-23 0 16,0 0-16,24 0 15,-24 0-15,-24 0 16,24 0-16,-24 0 15,-25 0-15,25-24 16,0 24-16,48 0 16,-72 0-16,72 0 15,-48 0-15,48 0 16,0 0 0,-1 0-16,1 0 0,0 0 31</inkml:trace>
  <inkml:trace contextRef="#ctx0" brushRef="#br0" timeOffset="13453.64">963 9958 0,'0'24'62,"24"-24"-46,0 0 0,72 0-16,0 0 15,-24 0-15,73 24 16,95 49-16,-144-49 16,97 48-16,23 0 15,73-24-15,-49 0 16,97 0-16,-120-48 15,-1 0-15,-24 0 16,97 0-16,-72-24 16,-25 0-16,-24 0 15,-71 24-15,-25 0 16,-48 0-16,0 0 16,0 0 624,-24 24-593,0 0 31</inkml:trace>
  <inkml:trace contextRef="#ctx0" brushRef="#br0" timeOffset="16441.82">7216 6422 0,'-24'25'0,"0"-25"15,0 24-15,0-24 16,0 24-16,0-24 16,-24 24-16,-24 0 15,24-24-15,-121 24 16,73 0-16,0-24 16,0 0-16,-1 0 15,1 0-15,48 0 16,-72-24-16,48 0 15,24 0-15,-25-24 16,1-1-16,-24-23 16,0 0-16,24 24 15,24 0-15,-1 0 16,-23-24-16,48 24 16,-24-25-16,48 25 15,-48-24-15,48 0 16,-24-24-16,24 48 15,0-49-15,0 73 16,0-24-16,48-24 16,-24 24-16,24 24 15,24-48-15,25 24 16,-25 0-16,24 24 16,0 0-16,-24-1 15,49 25-15,-49-24 16,-24 24-16,48 0 15,-48 0-15,48 0 16,-48 24-16,25-24 16,23 49-16,-24-1 15,0 0-15,-24-24 16,0 48-16,49 48 16,-25-24-16,-48-23 15,72 119-15,-48-48 16,-24-47-16,-24-25 15,0 24-15,0-72 16,0 72-16,-24 0 16,0-47-16,0-1 15,0-24-15,24 0 16,-24-24-16,24 24 16</inkml:trace>
  <inkml:trace contextRef="#ctx0" brushRef="#br0" timeOffset="18179.6">7072 10391 0,'-24'24'15,"0"0"1,0-24-16,-72 48 16,23-48-16,25 25 15,-24-1-15,-96-24 16,48 24-16,47-24 16,-23 0-16,-24 24 15,48-24-15,-49 0 16,49 0-16,-48-24 15,48 24-15,-72-48 16,71 23-16,49 1 16,-48-24-16,24 0 15,0 24-15,0-24 16,24 24-16,0-24 16,0-24-16,0 0 15,24-25-15,-24 73 16,24-96-16,0 24 15,0 0-15,0 48 16,24-49-16,-24 49 16,48-48-16,0 48 15,0 0-15,-24-24 16,24 48-16,-24-1 16,24 1-16,-24 0 15,24 0-15,-23 24 16,71-24-16,0 24 15,0 0-15,24-24 16,-23 24-16,95-24 16,-72 24-1,25 0-15,-49 0 0,-24 24 16,0 0-16,-24 0 16,24 0-16,1 24 15,-49-23-15,24 23 16,-24-24-1,0 24-15,0 0 16,0-24-16,0 24 16,0 24-16,0 0 15,-24-23-15,24-25 0,-24 48 16,24 0-16,-24-24 16,24 24-1,-24-48-15,0 24 16,0 0-16,0 1 15,0-1-15,-24 0 16,24-24-16,0 24 16,-24-24-16,0 24 15,0-24-15,0 24 16,-24-24-16,0 24 16,0 0-16,-24-23 15,47-1-15,-23 0 0,24 0 16,0 0-1,0 0-15,0 0 16,0 0 0,0-24 77</inkml:trace>
  <inkml:trace contextRef="#ctx0" brushRef="#br0" timeOffset="23063.81">5725 1492 0,'24'0'16,"0"0"-16,24 0 16,0 24-16,24-24 15,25 0-15,47 0 16,72 0-16,1 0 15,-1 0-15,49-24 0,-24 24 16,-25 0 0,-120 0-16,25 0 15,-25 0-15,-72 0 16,24 0-16</inkml:trace>
  <inkml:trace contextRef="#ctx0" brushRef="#br0" timeOffset="34637.85">5701 2622 0,'24'0'110,"24"0"-110,0 0 15,24 0-15,25 24 16,-49-24-16,72 0 16,-48 0-16,121 48 15,-145-48-15,120 24 16,-96 0-16,24 0 15,-48-24-15,49 24 16,-49-24-16,-24 0 16,24 0-16,-24 0 15,0 0 1204,-24 25-1219,24-25 16,0 0-1,0 0 17,0 0-32,0 0 15,0 0-15,0 0 16,25 0-16,-1 24 15,-24-24-15,0 0 16,0 0-16,0 0 16,0 0-1</inkml:trace>
  <inkml:trace contextRef="#ctx0" brushRef="#br0" timeOffset="49768.33">3127 17511 0,'-24'0'31,"24"24"1,-24-24-17,-24 24 1,0 0 0,-24-24-1,24 24-15,-24 0 16,23-24-16,-23 0 15,24 24-15,0-24 16,-24 0-16,24 24 16,-24-24-16,-25 0 15,49 0-15,-24 0 16,24 0-16,0 0 16,0 0-16,0 0 15,24 0 1,-24 0-16,-25 0 15,-23 0-15,24 0 0,24-24 16,-24 24-16,0-24 16,24 0-16,-1 24 15,1-24-15,24 0 16,-24 0 0,24 0-16,0 0 0,0 0 15,24 0 1,-24-24-16,0 24 0,0 0 15,0-73-15,24 73 16,-24-48 0,24 24-16,0-24 15,0 48-15,0-24 16,0 0-16,0 0 16,0-25-16,0 1 0,24 24 15,-24-24 1,24 48-16,0-48 15,0 24-15,0 0 16,24-25-16,0 25 16,-24 0-16,24 24 15,-24-24-15,25 24 16,23-24-16,-24 24 16,48 0-16,-48 0 15,24 0-15,97 0 16,-73 0-16,-24-1 15,0 25-15,48-24 16,-47 24-16,-1 0 16,-24 0-16,-24 0 15,24 0-15,-24 0 16,24 0-16,0 0 16,-24 24-16,48-24 15,-47 25-15,47 23 16,-48-24-16,0 0 15,24 48-15,-24-24 16,24 0-16,-24 24 16,0-24-16,0 25 15,24-25-15,-24 24 16,0 0-16,-24 0 16,0 0-16,0-24 15,0 25-15,0-25 16,0-24-16,0 48 15,-24 48-15,24-72 16,-48 24-16,24-24 16,24 1-16,-48-1 15,24 0-15,24-24 16,0 0-16,-24 0 16</inkml:trace>
  <inkml:trace contextRef="#ctx0" brushRef="#br0" timeOffset="54990.68">7216 17535 0,'-24'0'16,"0"0"-1,-24 0-15,24 0 16,-24 0-16,0 24 16,0-24-16,-24 0 15,23 0 1,-23 0-16,-24 0 0,0 0 15,0 0-15,-1 0 16,1 0-16,-24 0 16,48 0-1,24 0-15,-49 0 16,1-24-16,24 24 16,24-24-16,-48 24 15,0-24-15,47 0 0,-47 0 16,0-24-1,0 0-15,48-1 16,0 1-16,0-24 16,-1 48-16,1-72 15,24 48-15,0 0 16,0 0-16,24 24 16,-24-25-16,24 1 0,0 24 15,0 0 1,0 0-16,0 0 15,0-24-15,24 0 16,0 24-16,48-48 16,-24 24-16,1 0 15,-1-1-15,0 1 16,0 24-16,24-24 16,0 24-16,24 0 15,-23 0-15,23 0 16,-24 0-16,0 24 15,72-24-15,-47 24 16,-25-24-16,24 24 16,0 0-16,0 0 15,1 0-15,-1 0 16,0 0-16,0 0 16,49 0-16,-73 24 15,72 0-15,-96 0 16,48 0-16,-23 0 15,-1 0-15,-48 0 16,48 24-16,-24-24 16,-24 0-16,24 0 15,-24 0 1,0 25-16,0-25 16,0 0-16,-24 0 15,24 24-15,1 0 16,-25 0-16,24 24 15,-24-48-15,24 48 16,0-48-16,-24 25 16,0-1-16,0-24 15,0 24-15,0 0 16,0-24-16,0 24 16,0 0-16,0-24 15,0 72-15,-24-47 16,0-1-16,0 0 15,-1 24-15,1-24 16,0 24-16,0-24 16,24-24-16,-24 24 15,0-23-15,0-1 16,0 0-16,24 0 16,-24-24-1</inkml:trace>
  <inkml:trace contextRef="#ctx0" brushRef="#br0" timeOffset="62869.41">9742 16886 0,'24'0'15,"0"0"-15,0 0 16,24 0-16,0 0 15,24 0-15,25 0 16,-1 0-16,0 0 16,0 0-16,0 0 15,97 0-15,-97 0 16,97 0-16,-97 0 16,96 0-16,25 0 15,47 0-15,-168 24 16,25-24-16,-25 0 15,-24 0-15,-24 0 16,-24 0-16,0 0 16</inkml:trace>
  <inkml:trace contextRef="#ctx0" brushRef="#br0" timeOffset="63970">9573 17463 0,'25'0'94,"-1"0"-94,0 0 15,48 0-15,-24 0 16,72 0-16,-24 0 16,1 0-16,71 0 15,-96 0-15,121 0 16,-121 0-16,48 0 16,-48 0-16,72 0 15,-71 0-15,-25 0 16,24 0-16,48 0 15,-24 0-15,-23 0 16,-1 0-16,-24 0 16,0 0-16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4609 0 0,'-4'13'376'0'0,"1"0"0"0"0,1 0-1 0 0,0 0 1 0 0,1 1 0 0 0,0-1 0 0 0,1 1 0 0 0,1-1 0 0 0,4 27-1 0 0,-3-18-78 0 0,2 24 202 0 0,2-1 0 0 0,1 1 0 0 0,3-1 0 0 0,2-1-1 0 0,20 49 1 0 0,-142-174 455 0 0,108 80-947 0 0,0-1-1 0 0,0 1 1 0 0,0-1 0 0 0,0 1 0 0 0,0 0 0 0 0,0 0 0 0 0,-1 0 0 0 0,1 0 0 0 0,0 0 0 0 0,-1 1 0 0 0,1-1 0 0 0,-1 1 0 0 0,1-1 0 0 0,0 1-1 0 0,-1 0 1 0 0,1 0 0 0 0,-1 0 0 0 0,1 0 0 0 0,-1 1 0 0 0,1-1 0 0 0,0 1 0 0 0,-1-1 0 0 0,1 1 0 0 0,0 0 0 0 0,-1 0 0 0 0,1 0 0 0 0,0 0 0 0 0,0 0-1 0 0,0 0 1 0 0,0 1 0 0 0,0-1 0 0 0,0 1 0 0 0,0 0 0 0 0,0-1 0 0 0,1 1 0 0 0,-1 0 0 0 0,1 0 0 0 0,-1 0 0 0 0,1 0 0 0 0,0 0 0 0 0,-1 0-1 0 0,1 1 1 0 0,1-1 0 0 0,-1 0 0 0 0,0 0 0 0 0,0 1 0 0 0,0 3 0 0 0,-1 0 16 0 0,1 1-1 0 0,-1-1 1 0 0,1 0 0 0 0,0 1 0 0 0,1-1-1 0 0,0 1 1 0 0,0-1 0 0 0,0 1 0 0 0,1-1-1 0 0,-1 0 1 0 0,2 1 0 0 0,-1-1-1 0 0,1 0 1 0 0,0 1 0 0 0,0-1 0 0 0,0 0-1 0 0,6 8 1 0 0,-3-10 56 0 0,-1 0-1 0 0,1 0 1 0 0,0 0 0 0 0,0-1-1 0 0,1 0 1 0 0,-1 0-1 0 0,1-1 1 0 0,0 1 0 0 0,-1-1-1 0 0,1 0 1 0 0,0-1-1 0 0,0 1 1 0 0,10 0 0 0 0,-7-1 44 0 0,0 0 0 0 0,0 0 1 0 0,0 0-1 0 0,0-2 1 0 0,1 1-1 0 0,-1-1 0 0 0,0 0 1 0 0,14-4-1 0 0,-18 3-287 0 0,0-1 1 0 0,0 1-1 0 0,-1-1 0 0 0,1 0 0 0 0,-1 0 1 0 0,0 0-1 0 0,0 0 0 0 0,0-1 0 0 0,0 0 1 0 0,-1 0-1 0 0,5-6 0 0 0,-5 6-969 0 0,0-1-1 0 0,-1 1 1 0 0,1 0 0 0 0,-1-1-1 0 0,-1 0 1 0 0,1 1 0 0 0,1-8 0 0 0,-1 5-1935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7 229 9034 0 0,'3'0'280'0'0,"-1"1"-1"0"0,0-1 1 0 0,0 0 0 0 0,0 0-1 0 0,0 0 1 0 0,1 0 0 0 0,-1 0 0 0 0,0 0-1 0 0,0-1 1 0 0,0 1 0 0 0,0 0-1 0 0,0-1 1 0 0,0 0 0 0 0,0 0 0 0 0,0 0-1 0 0,3-1 1 0 0,36-17 667 0 0,-30 11-845 0 0,1 0-1 0 0,-2 0 0 0 0,1-1 0 0 0,-1-1 0 0 0,0 0 0 0 0,14-18 0 0 0,-21 24-292 0 0,-1 0 0 0 0,1-1 0 0 0,0 1 0 0 0,-1-1 0 0 0,0 1 0 0 0,0-1 0 0 0,-1 0 0 0 0,1 1 0 0 0,1-11 0 0 0,-3 13-53 0 0,0-1-1 0 0,0 1 0 0 0,0 0 0 0 0,0-1 1 0 0,-1 1-1 0 0,1 0 0 0 0,-1 0 0 0 0,1 0 0 0 0,-1-1 1 0 0,0 1-1 0 0,0 0 0 0 0,0 0 0 0 0,0 0 0 0 0,0 0 1 0 0,-1 0-1 0 0,1 0 0 0 0,0 1 0 0 0,-1-1 0 0 0,1 0 1 0 0,-1 1-1 0 0,0-1 0 0 0,-2-1 0 0 0,1 1 227 0 0,0-1 1 0 0,1 2-1 0 0,-1-1 0 0 0,0 0 0 0 0,0 1 0 0 0,0-1 0 0 0,0 1 0 0 0,-1 0 0 0 0,1 0 0 0 0,0 0 1 0 0,0 0-1 0 0,-1 1 0 0 0,1-1 0 0 0,-1 1 0 0 0,1 0 0 0 0,0 0 0 0 0,-1 0 0 0 0,1 0 0 0 0,0 1 0 0 0,-1-1 1 0 0,1 1-1 0 0,0 0 0 0 0,-1 0 0 0 0,1 0 0 0 0,0 0 0 0 0,0 1 0 0 0,0 0 0 0 0,0-1 0 0 0,0 1 1 0 0,1 0-1 0 0,-1 0 0 0 0,0 0 0 0 0,1 1 0 0 0,-1-1 0 0 0,1 1 0 0 0,0-1 0 0 0,0 1 0 0 0,-3 5 1 0 0,-3 3 422 0 0,2 0 1 0 0,-1 0 0 0 0,2 0 0 0 0,-1 1 0 0 0,2 0 0 0 0,-1 0 0 0 0,2 0 0 0 0,-5 26 0 0 0,6-30-149 0 0,2 1 1 0 0,-1-1 0 0 0,1 1-1 0 0,0 0 1 0 0,1-1 0 0 0,0 1-1 0 0,0-1 1 0 0,3 11 0 0 0,-3-16-205 0 0,0-1 1 0 0,1 1 0 0 0,-1-1-1 0 0,0 0 1 0 0,1 1 0 0 0,-1-1-1 0 0,1 0 1 0 0,0 0-1 0 0,-1 0 1 0 0,1 0 0 0 0,0 0-1 0 0,0 0 1 0 0,1-1 0 0 0,-1 1-1 0 0,0-1 1 0 0,0 1-1 0 0,1-1 1 0 0,-1 0 0 0 0,1 0-1 0 0,-1 0 1 0 0,1 0-1 0 0,0 0 1 0 0,-1-1 0 0 0,1 1-1 0 0,0-1 1 0 0,-1 0 0 0 0,1 1-1 0 0,5-2 1 0 0,-1 1-198 0 0,0-1-1 0 0,1 0 1 0 0,-1 0 0 0 0,0 0 0 0 0,0-1 0 0 0,0 0-1 0 0,0-1 1 0 0,0 0 0 0 0,10-5 0 0 0,-5 0-1675 0 0,-1 1-1 0 0,0-1 1 0 0,0-1 0 0 0,12-12 0 0 0,-14 12-1257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5137 0 0,'-9'2'341'0'0,"1"0"0"0"0,-1 1-1 0 0,1 0 1 0 0,0 0 0 0 0,0 0 0 0 0,0 1-1 0 0,0 1 1 0 0,0-1 0 0 0,1 1 0 0 0,0 0-1 0 0,0 1 1 0 0,1 0 0 0 0,-7 7 0 0 0,10-10-251 0 0,0 0 0 0 0,0 0 1 0 0,0 1-1 0 0,1-1 1 0 0,-1 1-1 0 0,1 0 0 0 0,0-1 1 0 0,0 1-1 0 0,0 0 1 0 0,1 1-1 0 0,0-1 0 0 0,-1 0 1 0 0,1 0-1 0 0,1 0 1 0 0,-1 1-1 0 0,0-1 0 0 0,1 0 1 0 0,0 1-1 0 0,0-1 0 0 0,1 1 1 0 0,-1-1-1 0 0,1 0 1 0 0,0 1-1 0 0,0-1 0 0 0,0 0 1 0 0,1 0-1 0 0,3 7 1 0 0,-5-9-62 0 0,1 0 1 0 0,0 0 0 0 0,0 0-1 0 0,0-1 1 0 0,0 1-1 0 0,0 0 1 0 0,0-1 0 0 0,1 1-1 0 0,-1-1 1 0 0,0 1 0 0 0,1-1-1 0 0,-1 0 1 0 0,1 0-1 0 0,0 0 1 0 0,-1 1 0 0 0,1-2-1 0 0,0 1 1 0 0,0 0 0 0 0,-1 0-1 0 0,1 0 1 0 0,0-1 0 0 0,0 1-1 0 0,0-1 1 0 0,0 0-1 0 0,0 1 1 0 0,0-1 0 0 0,0 0-1 0 0,0 0 1 0 0,0 0 0 0 0,0 0-1 0 0,0-1 1 0 0,0 1-1 0 0,0 0 1 0 0,0-1 0 0 0,0 0-1 0 0,-1 1 1 0 0,1-1 0 0 0,0 0-1 0 0,0 0 1 0 0,0 0-1 0 0,-1 0 1 0 0,1 0 0 0 0,-1 0-1 0 0,1-1 1 0 0,-1 1 0 0 0,3-2-1 0 0,1-2 28 0 0,0-1-1 0 0,0 1 0 0 0,0-1 1 0 0,0 0-1 0 0,-1 0 0 0 0,0-1 1 0 0,0 1-1 0 0,-1-1 0 0 0,0 0 0 0 0,0 1 1 0 0,3-10-1 0 0,-2-5-150 0 0,7-47-748 0 0,9 104 647 0 0,-8-17 321 0 0,-3 4-67 0 0,0-1 0 0 0,-1 2 1 0 0,-1-1-1 0 0,-1 1 1 0 0,3 26-1 0 0,-7-35-91 0 0,-1 1 1 0 0,0-1-1 0 0,-1 1 0 0 0,-1 0 1 0 0,0-1-1 0 0,-1 1 1 0 0,-1-1-1 0 0,0 0 0 0 0,-6 16 1 0 0,9-29 56 0 0,0 0 0 0 0,-1-1 0 0 0,1 1 0 0 0,-1-1 0 0 0,0 1 0 0 0,1-1 1 0 0,-1 1-1 0 0,0-1 0 0 0,0 1 0 0 0,0-1 0 0 0,0 0 0 0 0,0 1 0 0 0,0-1 1 0 0,0 0-1 0 0,0 0 0 0 0,-1 0 0 0 0,1 0 0 0 0,0 0 0 0 0,-1 0 0 0 0,1 0 1 0 0,-1-1-1 0 0,1 1 0 0 0,-1 0 0 0 0,1-1 0 0 0,-1 1 0 0 0,0-1 0 0 0,1 1 1 0 0,-1-1-1 0 0,1 0 0 0 0,-1 0 0 0 0,0 0 0 0 0,1 0 0 0 0,-1 0 0 0 0,0 0 1 0 0,1 0-1 0 0,-1 0 0 0 0,0-1 0 0 0,1 1 0 0 0,-1-1 0 0 0,1 1 0 0 0,-1-1 1 0 0,1 0-1 0 0,-1 1 0 0 0,1-1 0 0 0,-1 0 0 0 0,1 0 0 0 0,0 0 0 0 0,-2-2 1 0 0,1 2 21 0 0,-1-1 1 0 0,1 0 0 0 0,0-1-1 0 0,0 1 1 0 0,0 0 0 0 0,0-1-1 0 0,0 1 1 0 0,0-1 0 0 0,1 1-1 0 0,-1-1 1 0 0,1 0 0 0 0,0 0-1 0 0,0 1 1 0 0,0-1-1 0 0,0 0 1 0 0,0 0 0 0 0,1 0-1 0 0,-1 0 1 0 0,1 0 0 0 0,0 0-1 0 0,0-1 1 0 0,0 1 0 0 0,0 0-1 0 0,1 0 1 0 0,0-5 0 0 0,1 7-84 0 0,-1-1 0 0 0,0 1 1 0 0,0 0-1 0 0,1-1 0 0 0,-1 1 0 0 0,1 0 1 0 0,-1 0-1 0 0,1 0 0 0 0,-1 0 0 0 0,1 0 1 0 0,0 0-1 0 0,0 1 0 0 0,-1-1 1 0 0,1 1-1 0 0,0-1 0 0 0,0 1 0 0 0,0-1 1 0 0,2 1-1 0 0,43-4-3045 0 0,-37 3 998 0 0,20-1-4428 0 0,-22 1 3692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 5385 0 0,'1'8'209'0'0,"0"1"-1"0"0,1-1 0 0 0,0 1 1 0 0,1-1-1 0 0,0 0 1 0 0,0 0-1 0 0,0 0 0 0 0,1-1 1 0 0,0 1-1 0 0,1-1 1 0 0,6 8-1 0 0,4 5 553 0 0,1 0 1 0 0,29 27-1 0 0,-14-22 163 0 0,-24-20-675 0 0,0 1 1 0 0,-1-1 0 0 0,1 1-1 0 0,-1 0 1 0 0,0 0-1 0 0,0 1 1 0 0,-1 0-1 0 0,0 0 1 0 0,7 13 0 0 0,-11-18-173 0 0,-1 0 0 0 0,0 0 1 0 0,0 1-1 0 0,0-1 1 0 0,0 0-1 0 0,0 0 1 0 0,0 0-1 0 0,0 0 1 0 0,-1 0-1 0 0,1 0 0 0 0,-1 0 1 0 0,1 0-1 0 0,-1 0 1 0 0,0 0-1 0 0,0 0 1 0 0,0 0-1 0 0,0-1 1 0 0,0 1-1 0 0,0 0 0 0 0,-2 1 1 0 0,-33 37 499 0 0,27-31-480 0 0,-178 176-404 0 0,51-74-8050 0 0,113-95 5816 0 0,1-3-1000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7626 0 0,'-1'32'744'0'0,"2"1"0"0"0,1 0-1 0 0,1-1 1 0 0,2 0 0 0 0,13 46 0 0 0,-10-56-681 0 0,-12-34 190 0 0,-14-35-21 0 0,12 33-45 0 0,0 0-1 0 0,1 0 1 0 0,0-1-1 0 0,2 0 1 0 0,-1 0-1 0 0,2 1 1 0 0,0-2-1 0 0,0-20 1 0 0,2 31-141 0 0,0-1 1 0 0,1 1-1 0 0,0 0 1 0 0,0 0-1 0 0,0 0 0 0 0,0 0 1 0 0,1 0-1 0 0,0 0 1 0 0,0 0-1 0 0,0 0 1 0 0,1 1-1 0 0,0-1 1 0 0,0 1-1 0 0,0 0 1 0 0,0-1-1 0 0,0 2 1 0 0,1-1-1 0 0,0 0 1 0 0,0 1-1 0 0,0-1 0 0 0,0 1 1 0 0,1 0-1 0 0,-1 1 1 0 0,1-1-1 0 0,-1 1 1 0 0,1 0-1 0 0,5-2 1 0 0,-6 2-206 0 0,0 1-103 0 0,0-1 0 0 0,0 1 0 0 0,0 0 0 0 0,1 0 0 0 0,-1 0 0 0 0,0 0 0 0 0,7 1 0 0 0,-10 0-187 0 0,0 0 0 0 0,0 0-1 0 0,0 0 1 0 0,1 1 0 0 0,-1-1 0 0 0,0 0 0 0 0,0 1 0 0 0,0-1 0 0 0,0 1 0 0 0,0-1 0 0 0,0 1 0 0 0,0 0 0 0 0,0 0 0 0 0,0-1 0 0 0,0 1 0 0 0,0 0 0 0 0,0 0 0 0 0,0 0 0 0 0,0 1 0 0 0,2 2-2820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7001 0 0,'8'4'6610'0'0,"11"5"-4136"0"0,-14-10-2334 0 0,0 0-1 0 0,1 0 1 0 0,-1 0 0 0 0,0-1 0 0 0,-1 1-1 0 0,1-1 1 0 0,0 0 0 0 0,0-1 0 0 0,-1 1 0 0 0,0-1-1 0 0,8-6 1 0 0,-9 8-258 0 0,-1-1 0 0 0,0 0 0 0 0,1 0 0 0 0,-1 0 0 0 0,0 0 0 0 0,0 0 0 0 0,0 0 0 0 0,0-1 0 0 0,-1 1 0 0 0,1-1 0 0 0,-1 1 0 0 0,1-1 0 0 0,-1 0 0 0 0,0 0 0 0 0,0 1 0 0 0,0-1 0 0 0,0 0 0 0 0,-1 0 0 0 0,1 0 0 0 0,-1 0 0 0 0,0-5 0 0 0,0 6 19 0 0,-1 1 1 0 0,0-1 0 0 0,1 0-1 0 0,-1 1 1 0 0,0 0-1 0 0,0-1 1 0 0,0 1 0 0 0,0 0-1 0 0,0-1 1 0 0,-1 1-1 0 0,1 0 1 0 0,0 0 0 0 0,-1 0-1 0 0,1 0 1 0 0,0 0-1 0 0,-1 0 1 0 0,1 0-1 0 0,-1 1 1 0 0,1-1 0 0 0,-1 0-1 0 0,0 1 1 0 0,1 0-1 0 0,-1-1 1 0 0,0 1 0 0 0,1 0-1 0 0,-1 0 1 0 0,0-1-1 0 0,-1 2 1 0 0,-1-2-99 0 0,0 1-1 0 0,1 0 1 0 0,-1 0-1 0 0,0 0 1 0 0,1 1 0 0 0,-1-1-1 0 0,1 1 1 0 0,-1 0 0 0 0,1 0-1 0 0,-1 0 1 0 0,1 0-1 0 0,-4 3 1 0 0,2 0 366 0 0,1 1 0 0 0,-1-1 0 0 0,1 1 1 0 0,0 1-1 0 0,0-1 0 0 0,1 0 0 0 0,-1 1 0 0 0,1 0 0 0 0,1 0 0 0 0,-1 0 0 0 0,1 0 1 0 0,0 0-1 0 0,0 0 0 0 0,1 1 0 0 0,0-1 0 0 0,0 0 0 0 0,0 9 0 0 0,0-5 94 0 0,1-1-1 0 0,0 0 1 0 0,0 0 0 0 0,1 0-1 0 0,1 0 1 0 0,-1 0-1 0 0,1 0 1 0 0,1-1-1 0 0,0 1 1 0 0,0 0-1 0 0,8 14 1 0 0,-8-20-158 0 0,-1 0 0 0 0,1 0 0 0 0,0 0 0 0 0,0 0 0 0 0,1-1 0 0 0,-1 0 0 0 0,0 0 0 0 0,1 0 0 0 0,-1 0 0 0 0,1 0 0 0 0,0 0 0 0 0,0-1 0 0 0,-1 0 0 0 0,1 0 0 0 0,0 0 0 0 0,0 0 0 0 0,4 0 0 0 0,-5-1-235 0 0,0 0 1 0 0,-1 0 0 0 0,1 0 0 0 0,-1 0 0 0 0,1 0 0 0 0,-1-1 0 0 0,1 1 0 0 0,-1-1 0 0 0,1 0 0 0 0,-1 0 0 0 0,1 0 0 0 0,2-1 0 0 0,-3 1-412 0 0,-1 0-1 0 0,0 0 0 0 0,1 0 1 0 0,-1-1-1 0 0,0 1 1 0 0,0 0-1 0 0,0-1 0 0 0,0 1 1 0 0,0 0-1 0 0,0-1 1 0 0,0 1-1 0 0,0-1 0 0 0,0 0 1 0 0,-1 1-1 0 0,1-1 1 0 0,-1 1-1 0 0,1-1 0 0 0,-1 0 1 0 0,0-3-1 0 0,1-2-3435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41 239 10370 0 0,'0'0'2079'0'0,"18"-4"20"0"0,4-1-5082 0 0,-11 2 2761 0 0,0-1-1 0 0,0 0 1 0 0,0-1-1 0 0,-1 0 1 0 0,1-1-1 0 0,-2 0 1 0 0,13-10-1 0 0,-18 13 159 0 0,0 0 0 0 0,0-1 0 0 0,0 1 1 0 0,-1-1-1 0 0,1 0 0 0 0,-1 0 0 0 0,0 0 0 0 0,0-1 0 0 0,-1 1 0 0 0,1-1 0 0 0,-1 1 0 0 0,0-1 0 0 0,0 0 0 0 0,0 0 0 0 0,-1 0 0 0 0,0 0 0 0 0,0 0 0 0 0,1-7 0 0 0,-56-68-5385 0 0,41 68 3064 0 0</inkml:trace>
  <inkml:trace contextRef="#ctx0" brushRef="#br0" timeOffset="1">3 121 3785 0 0,'-2'27'1179'0'0,"1"-1"0"0"0,1 1 1 0 0,2-1-1 0 0,6 40 1 0 0,-6-58-955 0 0,0 0 1 0 0,0 0-1 0 0,1 0 1 0 0,0-1 0 0 0,1 1-1 0 0,0 0 1 0 0,0-1-1 0 0,6 8 1 0 0,-7-12-177 0 0,0 1 0 0 0,0-1 0 0 0,0 0 0 0 0,0 0 0 0 0,1 0 0 0 0,0 0 0 0 0,-1-1 0 0 0,1 0 0 0 0,0 1 0 0 0,0-1 0 0 0,0-1 0 0 0,1 1 0 0 0,-1-1 0 0 0,0 1 0 0 0,0-1 0 0 0,6 0 0 0 0,-4 0-17 0 0,-1-1 1 0 0,0 0-1 0 0,0-1 0 0 0,1 1 0 0 0,-1-1 0 0 0,0 0 0 0 0,0 0 0 0 0,0-1 1 0 0,0 1-1 0 0,0-1 0 0 0,8-4 0 0 0,28-18-5935 0 0,-36 21 4450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70 1272 0 0,'5'-3'254'0'0,"-5"3"-162"0"0,1 0-1 0 0,0-1 1 0 0,-1 1 0 0 0,1 0 0 0 0,-1 0-1 0 0,1 0 1 0 0,-1-1 0 0 0,1 1 0 0 0,0 0-1 0 0,-1-1 1 0 0,1 1 0 0 0,-1 0 0 0 0,1-1-1 0 0,-1 1 1 0 0,0-1 0 0 0,1 1 0 0 0,-1-1-1 0 0,1 1 1 0 0,-1-1 0 0 0,0 1 0 0 0,1-1-1 0 0,-1 1 1 0 0,0-1 0 0 0,0 0 0 0 0,1 1-1 0 0,-1-1 1 0 0,0 1 0 0 0,0-1 0 0 0,0 0-1 0 0,0 1 1 0 0,0-1 0 0 0,0 0 0 0 0,0 1-1 0 0,0-1 1 0 0,0 1 0 0 0,0-1 0 0 0,0 0 0 0 0,0 1-1 0 0,0-1 1 0 0,0 0 0 0 0,-1 1 0 0 0,1-1-1 0 0,0 1 1 0 0,-1-1 0 0 0,0 0 0 0 0,1-2 13 0 0,-1 1 0 0 0,1 0 0 0 0,-1 0 0 0 0,0 0 0 0 0,0 0 1 0 0,0 0-1 0 0,-1 0 0 0 0,1 0 0 0 0,0 0 0 0 0,-1 1 1 0 0,1-1-1 0 0,-1 0 0 0 0,1 1 0 0 0,-1-1 0 0 0,0 1 0 0 0,0-1 1 0 0,0 1-1 0 0,0 0 0 0 0,0 0 0 0 0,0 0 0 0 0,-3-1 1 0 0,0 0-6 0 0,0 1 0 0 0,0 0 1 0 0,0 1-1 0 0,0-1 0 0 0,0 1 1 0 0,0 0-1 0 0,0 0 0 0 0,0 0 0 0 0,-9 2 1 0 0,7-1-425 0 0,0 1 1 0 0,0-1 0 0 0,0 1-1 0 0,1 1 1 0 0,-1-1-1 0 0,0 1 1 0 0,1 0 0 0 0,0 1-1 0 0,0-1 1 0 0,0 1-1 0 0,0 1 1 0 0,1-1 0 0 0,-1 1-1 0 0,-8 10 1 0 0,7-4-2786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3681 0 0,'-1'1'58'0'0,"0"-1"0"0"0,1 0 0 0 0,-1 1 0 0 0,1-1 0 0 0,-1 1 0 0 0,1-1 0 0 0,-1 1 0 0 0,1-1 0 0 0,-1 1 0 0 0,1 0 0 0 0,-1-1 0 0 0,1 1 0 0 0,0-1 0 0 0,-1 1 0 0 0,1 0 0 0 0,0-1 0 0 0,0 1 0 0 0,-1 0 0 0 0,1-1 0 0 0,0 1-1 0 0,0 0 1 0 0,0 0 0 0 0,0-1 0 0 0,0 1 0 0 0,0 0 0 0 0,0-1 0 0 0,0 2 0 0 0,-4 24 750 0 0,2 115 1029 0 0,6 0 1 0 0,27 175-1 0 0,-29-294-1861 0 0,-2-16-61 0 0,0 0 0 0 0,1 0 0 0 0,0 0-1 0 0,-1 0 1 0 0,2 0 0 0 0,-1 0-1 0 0,1 0 1 0 0,0 0 0 0 0,0-1 0 0 0,5 9-1 0 0,1-38-5914 0 0,-6 11 3010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4169 0 0,'44'18'4630'0'0,"87"-4"-3215"0"0,0-6-1 0 0,160-9 1 0 0,27-44-733 0 0,-57 5-557 0 0,-207 38-67 0 0,77 5 0 0 0,-25 0-8 0 0,-90-3-135 0 0,0 2 0 0 0,-1-1 0 0 0,1 2 0 0 0,0 0 0 0 0,-1 0 0 0 0,1 2 0 0 0,17 7 0 0 0,-30-10 35 0 0,0 0 1 0 0,0 1-1 0 0,-1-1 0 0 0,1 1 0 0 0,0 0 1 0 0,-1 0-1 0 0,0 0 0 0 0,0 0 0 0 0,0 0 1 0 0,0 0-1 0 0,0 1 0 0 0,0-1 0 0 0,-1 1 0 0 0,0-1 1 0 0,0 1-1 0 0,1 3 0 0 0,12 68 7 0 0,-11-55 52 0 0,11 108 1513 0 0,-3 201-1 0 0,-13-320-1972 0 0,-3-16-3762 0 0,0-2 55 0 0,-1 0-623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8:45:2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10 140 4257 0 0,'-10'-8'3158'0'0,"20"8"-357"0"0,10 2-2433 0 0,215 13 2165 0 0,-153-6-1611 0 0,128-3 1 0 0,-19-21-586 0 0,234-47-1 0 0,-250 17-272 0 0,-26 5-13 0 0,-142 39-22 0 0,1 1-1 0 0,0-1 1 0 0,-1 1 0 0 0,1 1-1 0 0,-1 0 1 0 0,14 2 0 0 0,-14-1-3 0 0,-1-1 0 0 0,1 0 0 0 0,0-1 1 0 0,0 1-1 0 0,0-1 0 0 0,0-1 1 0 0,8 0-1 0 0,3 10 399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4T01:25:10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3392 10030 0,'-24'0'16,"0"25"-1,0-25 1,0 0 15,0 0-31,0 0 16,-1 0-16,1 0 15,0 0 1,0-25-16,0 1 16,0 24-1,24-24-15,-24 0 16,24 0-16,0 0 16,-24 0-1,24 0-15,0 0 16,-24 0-16,24 0 15,0 0 1,0 0-16,0 0 16,0 0-1,0 0-15,0 0 16,0 0 0,0 0-16,24 24 15,-24-25-15,24 25 16,-24-24-16,24 24 15,0 0-15,-24-24 16,24 24 0,0 0-1,0 0 1,0 0 0,-24-24-1,25 24-15,-1 0 16,0 0 15,0 0 16,0 0-16,-24 24-15,24-24-1,-24 24 1,0 0 0,24 1-1,-24-1-15,0 0 16,0 24-16,0-24 16,0 24-16,0-24 15,0 0-15,0 24 16,0-24-1,0 0-15,0 0 16,0 0-16,0 0 16,0 0-16,0 0 47</inkml:trace>
  <inkml:trace contextRef="#ctx0" brushRef="#br0" timeOffset="2420.33">3656 10079 0,'-24'0'63,"0"0"-32,0 0-31,0 0 31,24 24-31,-24-24 16,0 0 0,0 0-1,0 0 1,0 0-1,0 0 1,0 0-16,0 0 31,0 0-15,0-24 0,0 0-1,0 24-15,24-25 16,-24 1-16,24 0 15,-25 24-15,25-24 16,0 0-16,0 0 16,-24-24-1,24 0-15,0 24 16,0 0-16,0-48 16,0 24-16,24 0 15,-24 23-15,0-23 16,25 48-16,-25-24 15,0 0-15,24 0 16,0 0 0,0 0-1,0-24-15,0 24 16,0 0 0,0 24-1,-24-24-15,24 24 16,0 0 15,0 0-15,0 0-1,0 0-15,0 24 16,-24 0 0,24-24-16,-24 24 15,24 0-15,-24 0 16,24 0-1,-24 0-15,0 0 16,0 0-16,0 0 16,0 24-16,0 1 15,0-1-15,0 0 16,0 24-16,0-48 16,0 24-16,0 0 15,0 0-15,0-24 16,0 24-1,0 1-15,0-25 16,-24 24 0,24-24-16,0 0 15</inkml:trace>
  <inkml:trace contextRef="#ctx0" brushRef="#br0" timeOffset="3206.76">5244 9958 0</inkml:trace>
  <inkml:trace contextRef="#ctx0" brushRef="#br0" timeOffset="3418.85">5869 9982 0,'24'0'0</inkml:trace>
  <inkml:trace contextRef="#ctx0" brushRef="#br0" timeOffset="3583.61">6543 9982 0,'24'24'0,"0"-24"63</inkml:trace>
  <inkml:trace contextRef="#ctx0" brushRef="#br0" timeOffset="3746.06">7216 9982 0,'48'0'0,"0"0"0,1 0 16,-25 0-16,0 0 31,0 0-15</inkml:trace>
  <inkml:trace contextRef="#ctx0" brushRef="#br0" timeOffset="3945.34">8371 9982 0</inkml:trace>
  <inkml:trace contextRef="#ctx0" brushRef="#br0" timeOffset="4102.33">8635 10006 0,'24'0'32,"25"0"-17,-25 0-15</inkml:trace>
  <inkml:trace contextRef="#ctx0" brushRef="#br0" timeOffset="24232.43">11474 8876 0,'48'0'172,"-24"0"-172,0 0 16,24 0-16,-24 0 15,0 0-15,0 0 16,0 24 46,-24 0-62,0 0 16,0 0 0,0 24-16,0-24 15,-24 0-15,0 0 16,0-24-16,0 24 15,0 0-15,0-24 32,48 0 93,0 0-110,0 0-15,0 25 16,-24-1-16,24 24 16,-24 0-16,0-24 15,0 24-15,0-24 16,0 0-1,0 0-15,-24 24 0,0-24 16,0-24-16,0 24 16,0 0-16,0-24 15,24 24-15</inkml:trace>
  <inkml:trace contextRef="#ctx0" brushRef="#br0" timeOffset="24938.66">12099 8828 0,'0'24'32,"-24"0"-32,24 0 15,0 24-15,-24-24 16,24 24-16,0 24 16,0 1-16,0-49 15,0 0-15,0 24 16,0-24-16,0 0 15,0 0-15,0 0 16,24 0 0,0-24-16,0 0 15,0 0 1,0 0 0,0 0-1,-24-24-15,0 0 16,24 0-16,-24 0 15,0 0-15,0 0 32,-24 24-1,0 0-31,0 0 16,0 24-16,-24 0 15,0 0 1,24 0-16,0-24 15</inkml:trace>
  <inkml:trace contextRef="#ctx0" brushRef="#br0" timeOffset="26162.53">12652 8996 0,'0'24'0,"0"24"16,0 49-16,0-25 16,0-24-16,0 24 15,0 0-15,0 0 16,0-24-16,0-24 16,24 25-16,-24-25 15,0-48 32,0-25-31</inkml:trace>
  <inkml:trace contextRef="#ctx0" brushRef="#br0" timeOffset="26529.21">12628 8948 0,'24'0'32,"0"0"-17,0 0-15,0 0 16,25 0-16,-1 0 16,0 0-16,-24 0 15,0 0 1,-24 24 15,0 24-15,0-24-16,0 24 15,-24-24-15,0 25 16,-24-25-16,24 0 16,0 0-16,-25-24 15,49 24-15,-24-24 16</inkml:trace>
  <inkml:trace contextRef="#ctx0" brushRef="#br0" timeOffset="27250.69">13133 9068 0,'-24'0'16,"0"0"-16,0 24 16,0 24-1,24 1-15,-24-1 16,24 0-16,0 0 15,0-24-15,0 0 16,24-24-16,0 0 16,0 0-1,0 0-15,0 0 16,0 0-16,0-48 16,0 48-16,-24-24 15,0 0-15,25 0 16,-25 0-16,0-24 15,0 24-15,24-25 16,-24 25 0,24 48 31,-24 0-32,0 1 1,24-1-1,0-24 17,0 0-1,0 0 16</inkml:trace>
  <inkml:trace contextRef="#ctx0" brushRef="#br0" timeOffset="27679.03">13422 9068 0,'0'24'15,"24"0"-15,-24 25 16,0-1-16,24-24 16,-24 24-16,0-24 15,0 0-15,0-48 47,0-24-31,0-24-16,0 23 15,0-23-15,0 0 16,24 48 0,-24 0-16,0 0 31,24 24-15,0 0 15,0 0-31,24 0 15,25 0-15,-25 0 16,-24 0-16</inkml:trace>
  <inkml:trace contextRef="#ctx0" brushRef="#br0" timeOffset="28084.42">13855 9140 0,'24'0'47,"0"0"-32,0 0-15,24 0 16,24 0-16,-48 0 15</inkml:trace>
  <inkml:trace contextRef="#ctx0" brushRef="#br0" timeOffset="28485.33">13927 8900 0,'0'24'16,"0"48"-16,0 0 15,0-24-15,24 73 16,-24-49-16,0 0 16,0 24-16,24-48 15,-24 0-15,0 1 16,0-25-16,0 0 15,0 0 1,0-48 62,24 0-62</inkml:trace>
  <inkml:trace contextRef="#ctx0" brushRef="#br0" timeOffset="29310.56">14336 9165 0,'0'24'15,"-24"0"1,24 0-16,-24 0 15,24 0-15,0 0 16,0 0 0,0 0-16,24 0 31,0 0 0,-24 0-15,24 0-16,-24 0 15,0 0-15,0 0 16,0 0-16,-24 0 16,24 1-16,-24-1 15,0 0 1,0-24 15,24 24 32,-24-24-63,0 0 109,0 0-78,0 0 32</inkml:trace>
  <inkml:trace contextRef="#ctx0" brushRef="#br0" timeOffset="39768.6">12388 10969 0,'-24'0'0,"0"24"0,0-24 16,-1 0-16,1 0 16,-48 24-16,-24-24 15,24 0 1,0 24-16,48-24 16,-73 0-16,25 0 15,24 0-15,-48 0 16,-24 0-16,48 0 15,23 0-15,-23-24 16,-24 24 0,24 0-16,24-24 15,0 0-15,24 24 16,0-25 0,0 1-16,0 0 0,-1-24 15,25 0-15,-24 0 16,0 24-1,0-24-15,0 0 16,0 24-16,24-24 16,0 0-16,0-1 15,0 1-15,0 24 16,0-48-16,0 48 16,24-24-16,0 0 15,0 24-15,24 0 16,-23-24-16,47 24 15,-24 0-15,48-25 16,-24 25-16,0 0 16,0 0-16,25 0 15,-49 0-15,48 0 16,-24 0-16,-24 24 16,24-24-16,49 24 15,-49 0-15,-24 0 16,48 0-16,0 0 15,1 0-15,-49 0 16,48 0-16,0 0 16,-72 0-16,48 0 15,-24 24-15,-24-24 16,25 24-16,-25 0 16,0 0-1,-24 0-15,24 0 16,-24 0-1,0 0-15,0 25 16,0-25-16,0 48 16,0-48-16,0 24 15,0 0-15,0-24 16,-24 24-16,24 0 16,-24-24-16,0 24 15,0-24-15,-1 25 16,1-25-16,0 0 15,0 0-15,24 0 16,-24 0-16,0 0 16,0-24-16,24 24 15,-24-24-15,24 24 16,-24-24-16,0 0 62</inkml:trace>
  <inkml:trace contextRef="#ctx0" brushRef="#br0" timeOffset="46107.28">7288 13326 0,'-24'24'47,"-24"-24"-47,-24 24 16,48-24-16,-72 24 15,72 0-15,0-24 16,-24 0-16,-25 0 16,49 0-16,0 0 15,-72 0-15,48 0 16,-24 0-16,0 0 15,0 0-15,-25-24 16,49 24-16,-24-24 16,24 24-16,-24-24 15,24 0-15,24 24 16,0-24-16,0 0 16,0 0-1,-1 0 1,25-1-16,0 1 15,-24 0-15,24 0 16,-24-24-16,24 24 16,0-24-16,-24 24 15,24 0-15,0 0 16,0 0-16,0 0 16,0 0-1,0 0 1,24 0-1,0 0 1,0-1-16,1 1 16,23 0-16,-24 0 15,0 24-15,0-48 16,0 48-16,24-24 16,-24 24-16,24-24 15,-24 24-15,0-24 16,0 24-16,24-24 15,0 24-15,25 0 16,-25-24-16,0 24 16,0 0-16,-24 0 15,0 0-15,0 0 16,24 0-16,-24 0 16,0 0-16,24 0 15,1-24-15,-1 24 16,-24 0-16,24 0 15,0 0-15,-24 0 16,24 0-16,0 0 16,0 0-1,-24 0-15,0 0 16,24 0 0,-23 0-16,23 24 15,-24-24 1,24 24-16,-24-24 15,-24 24 1,24-24-16,0 24 16,0 0-1,0 0 1,0 0 0,-24 0 15,0 0-16,24-24 1,-24 24-16,0 0 16,0 1-1,0-1-15,0 0 16,0 0-16,0 0 16,0 0-1,0 0 1,0 0-1,0 0 1,0 0 0,0 0-1,-24 0 1,24 0 15,-24-24 0,24 24 1,-24 0 30,24 0 16,-24-24-46,24 24-1,-24-24 16,24 24 125,-24-24-141,24 25-16,-24-1 32,0-24-31,24 24 0,-24-24-16,0 0 15,24 24 1,-24-24-1,24 24 95,-24 0-63</inkml:trace>
  <inkml:trace contextRef="#ctx0" brushRef="#br0" timeOffset="51462.39">6495 13350 0,'24'0'16,"0"24"-1,0-24 1,0 24-16,24 0 16,-24-24 15,0 24-31,0-24 31,0 0-15,0-24-1,0 0-15,-24 0 16,24-24-16,0 24 16,0-24-16,25-1 15,-49 25 1</inkml:trace>
  <inkml:trace contextRef="#ctx0" brushRef="#br0" timeOffset="61284.56">6423 13374 0,'24'0'47,"0"0"16,0-24-63,24 24 15,48 0-15,0-24 16,49 24-16,-49-24 16,48 24-16,-48 0 15,25 0-15,-25-24 16,-24 24-16,0 0 15,-48 0-15,0 0 16,0 0 0</inkml:trace>
  <inkml:trace contextRef="#ctx0" brushRef="#br0" timeOffset="73497.23">6615 16188 0,'0'24'125,"0"0"-110,0 0 1,0 0-16,24 0 16,-24 0-1,0 0-15,0 0 16,0 1 0,0-1-1,0 0 1,0 0-1,0 0 1,0 0 0,0-48 140,-24 24-140,24-24-16,0 0 15,0 0 1,0 0-16,0-1 15,0 1-15,0 0 16,0 0 0,0 0-16,0 0 15,0 0-15,0 0 16,0 0 0,0 48 77,0 0-93,0 24 16,0 24-16,0-23 16,-24 23-16,24-48 15,0 48-15,0-48 16,-24-48 109,24 0-110,0 0 1,0 0-16,0 0 16,0 0-16,0 0 15,0 0-15,0-1 16,0 1 0,0 0-1,0 48 63,0 0-46,0 1-32,0-1 15,0 0-15,0 0 16,0-48 93,0 0-93,0 0-1,0-25-15,0 25 16,0 0-16,0 0 16,0 0-16,0 0 31,0 48 31,0 0-62,0 0 16,0 24-16,0 1 16,0-1-16,0 24 15,0-48-15,0 24 16,0-24-16,0 0 16,0-48 62,0 0-78,0 0 15,0 0-15,0-24 16,0 0-16,0 24 16,0 0-16,0-1 15,0 1 1,0 73 62,0-1-78,0 0 16,0 24-16,0 0 15,0-48-15,0 0 16,0 0-16,0-48 62,0 0-62,0 0 16,0 0-16,0 0 16,0 0-16,0-24 15,0 24-15,0-24 16,0 24-1,0 48 48,0 0-63,0 0 16,0 0-16,0 0 15,0 0-15,0 0 16,0 0-1,0-48 64,0 0-64,0 0-15,0 0 16</inkml:trace>
  <inkml:trace contextRef="#ctx0" brushRef="#br0" timeOffset="78191.32">6952 16645 0,'24'0'16,"0"0"0,0 0-1,0 0 1,0 0 0,0 0 15,-24 24-16,0 0 1,0 0 0,0 0-1,0 0 1,0 0-16,-24 0 16,0-24-16,0 24 15,0-24-15,0 0 16,-24 25-16,24-25 15,0 0 1,24 24 93,48-24-109,0 0 16,-24 24-16,24-24 16,0 0-16,-24 0 15,24 0-15,-24 0 16</inkml:trace>
  <inkml:trace contextRef="#ctx0" brushRef="#br0" timeOffset="78795.2">7288 16621 0,'24'0'46,"1"0"-30,-1 0 0,24 0-16,-24 0 15,0 0-15,0 0 16,-24-24 0,24 24-1</inkml:trace>
  <inkml:trace contextRef="#ctx0" brushRef="#br0" timeOffset="80146.57">7288 16645 0,'0'24'16,"0"0"-1,0 0 1,0 0 15,0 0 0,0 0-15,0 0 0,24 0-1,1-24 17,-1 0-17,0 0 1,0 0-16,0 0 15,0 0 17,0 0 30,-24 25 16,0-1-46,0 0-1,0 0-16,0 0 17,0 0 15,0 0-16,-24-24-16,-24 24 1,0-24 0,24 24-1,-25-24-15,25 0 0,0 0 16</inkml:trace>
  <inkml:trace contextRef="#ctx0" brushRef="#br0" timeOffset="83236.85">7697 17126 0,'-24'24'31,"0"0"-15,-24-24-16,0 24 15,0-24-15,-24 0 16,24 24-16,0-24 16,-1 0-16,1 0 15,0 0-15,-24-24 16,24 0-16,-24 0 15,48 24-15,-48-48 16,-1 0-16,49 24 16,-48-24-16,48 24 15,24 0 1,-24 0-16,24 0 16,0 0-1,0-1-15,0 1 16,24 0-1,0 0-15,0-24 16,0 24-16,73-24 16,-25 0-16,-24 24 15,48-24-15,-24 24 16,-24 24-16,0-24 16,-24 24-16,0 0 15,1 0-15,-1 0 16,0 0-16,24 0 15,0 0-15,0 0 16,0 0-16,-24 0 16,0 24-16,0-24 15,0 24 1,-24 0-16,24-24 16,0 24-16,-24 0 15,24 0-15,1 24 16,-25-24-1,0 0-15,0 0 16,0 0-16,0 24 16,0 1-16,-25-1 15,25-24-15,-24 24 16,24-24-16,-24 0 16,24 0-1,0 0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4T01:28:2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7529 4426 0,'0'48'0,"0"-24"16,0 24-16,0-24 16,-24 49-16,24 47 15,-24 24-15,24-24 16,-24 1 0,0 47-16,0-24 0,24-47 15,-24 47-15,0 24 16,-25 1-16,49-49 15,-48 72-15,48-71 16,0 47-16,0-72 16,0 73-1,-24-25-15,0-24 16,24 0-16,-24-23 0,24-25 16,-24 48-16,24-24 15,-24-24-15,24-23 16,-24 47-1,24-72-15,-24 24 16,24 0-16,-24-24 16,24 24-16,0-24 15,0 0-15,-24 0 16,24 0-16,0 0 16,0 0-1,0 1 1,0-1-1,0 0 95,0 0-79,24-24 0,0 0-15,0 0 0,0 0-1,24 0-15,-24 0 16,121 24-16,-49-24 15,-24 0-15,96 0 16,-71 24-16,-25-24 16,48 0-16,-72 24 15,145-24-15,-121 0 16,72 0-16,-48 24 16,24-24-16,-23 24 15,-1 0-15,-48-24 16,48 24-16,-48 0 15,0-24-15,49 0 16,-1 24-16,0-24 16,0 0-16,-72 0 15,48 0-15,-23 0 16,23 0-16,0 0 16,-24 0-16,0 0 15,96 0-15,-71 0 16,23 0-16,-24 0 15,0 0-15,-24 0 16,0 0-16,-24 24 16,0-24-16,25 0 15,-25 0-15,24 0 16,0 0-16,48 0 16,-48 24-16,24-24 15,-24 0-15,-24 0 16,25 0-16,-25 0 15,0 0 1,0 0-16,24 0 16,0 0-16,24 0 15,24 0-15,-48 0 16,1 0-16,-25 24 16,0-24-16,0 0 31,0 24-31,0-24 15,0 0 1,0 0 15,0 0 1,0 0-32,0 0 15,0 24 1,0-24-16,0 0 47,0 0 0,0 0-32,0 0-15,0 0 16,0 0-1,1 0 48,-25-24-1,0 0-46,24 0-16,-24-24 16,24 0-16,-24 0 15,0 0-15,24 0 16,-24 24-16,0-48 0,0 23 16,0 25-1,0-48-15,24 24 16,-24-24-16,0 24 15,0-24-15,24 0 16,-24 23-16,0 1 16,24-48-16,0-24 15,-24 24-15,0 48 16,24-121-16,0 25 16,-24 72-16,48-97 15,-48 73-15,48-24 16,-24 24-16,-24-1 15,24-47-15,0 24 16,-24 48-16,0-49 16,0 49-16,0-72 15,24 72-15,-24 0 16,24-25-16,1 25 16,-25 0-16,24-24 15,0 24-15,-24 0 16,0-1-16,24 25 15,-24-24-15,0 24 16,0 0-16,0 24 16,0-24-16,0 0 15,0 24-15,0 0 16,0-1-16,0 1 16,0 0-1,0 0 360,0 0-344,-24 24-15,24-24 0,-24 0-16,24 0 15,-24 0-15,-1 0 16,1 0 0,0 0-1,0 0 1,24 0-1,-24 24-15,0-24 32,0 24-1,24-24-15,-24 0 15,0 24 16,24-24 0,-24 24-47,0 0 15,0 0-15,-24 0 0,0 0 16,24 0-1,-73 0-15,73 0 16,-72 0-16,24 0 16,0 0-16,-48 0 15,23 0-15,1 0 16,24 0-16,-48 0 16,48 0-16,-1 0 15,-47 0-15,72 0 16,-24 0-16,-48 0 15,23-24-15,-23 24 16,24 0-16,24 0 16,-73 0-16,49 0 15,24 0-15,-48 0 16,48 0-16,-1 0 16,25 0-16,-48 0 15,0 0-15,48-25 16,-48 25-16,-1 0 15,25 0-15,0 0 16,-24 0-16,24 0 16,0-24-16,-25 24 15,49 0-15,-24 0 16,24 0-16,-120 0 16,71 0-16,49 0 15,-72 0-15,0 0 16,24-24-16,72 24 15,-49 0-15,25 0 16,0-24-16,0 24 16,0 0-16,-48 0 15,72 0-15,-73 0 16,25 0-16,48 0 16,-48 0-16,48 0 15,-24-24-15,0 24 16,24 0-1,0 0-15,0-24 16,0 24 0,0 0-1</inkml:trace>
  <inkml:trace contextRef="#ctx0" brushRef="#br0" timeOffset="5739.92">12773 6663 0,'24'0'78,"0"0"-78,0 0 16,72 0-16,-48 0 16,48 0-16,0 0 15,-47 0-15,-1 24 16,24-24-16,-48 0 16,-24 24-16,24-24 15,0 0-15,0 0 110,0 0-32,0 0-63,0 0-15,0 0 16,0 0 0,0 0 15,0 0-16,0 0 1,0 0 0,1 0 46,-1 0-46,0 0 31</inkml:trace>
  <inkml:trace contextRef="#ctx0" brushRef="#br0" timeOffset="19990.53">7553 4402 0,'-24'48'16,"0"48"-16,0 1 15,24-49-15,-72 168 16,48-120-16,-24 145 16,-1-1-16,25-47 15,0-73-15,24 48 16,-24-47-16,24-25 16,0 48-16,0-23 15,0-25-15,0 96 16,0-120-16,-24 169 15,24-145-15,0 97 16,0-25-16,0-48 16,0-24-16,0-48 15,0 49-15,0-49 16,0-24-16,0 0 16,0 0-1,0 0 1,0 0 171,24-24-155,24 0-17,-24 0-15,73 0 16</inkml:trace>
  <inkml:trace contextRef="#ctx0" brushRef="#br0" timeOffset="-153850.78">11859 8900 0,'-25'0'79,"1"0"-64,0 0-15,-48 24 16,0-24-1,24 0-15,-24 0 16,-48 0-16,47 24 16,-23-24-16,24 0 15,-96 0-15,71 0 16,1 0-16,-48 0 16,-73 0-16,97 0 15,-72 0-15,-25 0 16,25-24-16,-25 24 15,1-24-15,120 24 16,-73 0-16,-71-24 16,95 24-16,-47 0 15,96 0-15,-73 0 16,73-24-16,48 24 16,0 0-16,24-24 15,0 24-15,24-24 16,-24 24-16,0 0 15,0-24 1,0 24 15,0-24-15,0 24 0,-25 0-1,1-24 1,0 24-16,0-24 0,0 24 15,0-25-15,0 1 16,0 0-16,24 0 16,-49 0-16,49 24 15,0-24-15,24 0 16,-24 0 0,0 24-16,24-24 15,0 0 1,-24 24-16,24-24 15,-24 0 1,24 0 0,0-24-1,0 0 1,-24-25-16,24 1 16,0 0-16,0-72 15,0 24-15,0 47 16,0-95-16,0-72 15,0-1-15,0 0 16,0-119-16,0 71 16,0 0-16,24 49 15,0-1-15,0-23 16,24 47-16,-24 1 16,0-49-16,1 97 15,-1 72-15,-24-25 16,24-23-16,-24 96 15,24-48-15,-24 48 16,0 24-16,0 0 16,0-1-16,0 1 15,0 0 1,0 0 15,0 0-15,0 0 78,24 24 46,0 0-124,0 0-16,0 0 15,24 24-15,0 0 16,24-24-16,73 24 16,-49 0-16,96 25 15,-23-25-15,47 24 16,-72-24-16,49 0 16,-1 24-16,-47-48 15,23 48-15,-96-48 16,121 48-16,-97-48 15,48 24-15,-48-24 16,-24 0-16,1 0 16,23 0-16,0 24 15,0-24-15,-72 0 16,24 24-16,1-24 16,-25 0-16,0 0 15,0 0-15,48 0 16,0 0-16,-48 0 15,24 0-15,-24 0 16,0 0-16,0 0 16,0 0-16,0 0 15,0 0 1,1 0-16,-1 0 16,0 0-16,0 0 15,0 24 1,0-24-16,0 24 15,0-24 1,24 48-16,0-48 16,-24 25-16,24-1 15,-24-24-15,0 24 16,0 0 0,0-24-1,-24 24 1,25-24-1,-25 24-15,24-24 47,-24 24-47,0 0 32,24 0-17,-24 0-15,0 48 16,0-48-16,0 48 0,24 25 15,-24-25-15,0 24 16,24 120-16,-24-95 16,0 119-1,0 1-15,0-1 16,0 25-16,0-1 16,0-23-16,24 0 15,-24-25-15,0 49 16,0-25-16,0 1 15,0-73-15,0 24 16,-24 1-16,24-97 16,0 0-16,0 0 15,0 1-15,0-25 16,0 0-16,0-24 16,0-24-16,0 0 15,0 0 1</inkml:trace>
  <inkml:trace contextRef="#ctx0" brushRef="#br0" timeOffset="-52314.45">9141 9790 0,'-25'48'0,"1"24"16,-24 0-16,0 1 0,24-25 15,-24 24-15,48-24 16,-24 48 0,0-48-16,24 0 15,0-24-15,0 0 16,0 0-16,24-24 16,24 25-16,-24-1 15,72 0-15,-23-24 0,-25 0 16,24 0-1,48-48-15,-48 23 16,48 25-16,-47 0 16,-25 0-16,0 0 15,-24 0-15,-24-24 47,24 24-31,-24-24 31,0 0-32,0-24-15</inkml:trace>
  <inkml:trace contextRef="#ctx0" brushRef="#br0" timeOffset="-51945.97">9429 9862 0,'0'24'16,"0"24"-16,0 0 15,0 0-15,0 25 16,0-25-16,0 48 16,0 24-16,-24-24 15,0 25-15,24-49 16,0 0-16,-24 24 16,24-24-16,-24-48 15,24-48 48,0-24-48</inkml:trace>
  <inkml:trace contextRef="#ctx0" brushRef="#br0" timeOffset="-51536.95">9910 9766 0,'24'24'0,"0"24"16,48 24-16,-23 0 15,-1-48-15,48 49 16,0-1-16,-24 0 16,0-24-16,1 0 15,-49-24-15,24 24 16,-48-24-16,24 0 15,0 0 1</inkml:trace>
  <inkml:trace contextRef="#ctx0" brushRef="#br0" timeOffset="-51229.91">10391 9982 0,'-48'73'0,"0"-1"0,-24 24 16,48-48 0,-48 24-16,48 0 15,0-24-15,0 25 16,-1-49-16,25 0 16,0 0-16,49-72 62</inkml:trace>
  <inkml:trace contextRef="#ctx0" brushRef="#br0" timeOffset="-50647.9">10896 9718 0,'0'24'0,"0"0"15,0 0-15,0 24 16,0 48-16,0-24 16,0-23-16,0 23 15,0-48-15,0 24 16,0-24-16,0 0 15,24-24 1,25 0 0,-25 0-16,72 0 15,-24 0-15,0 0 16,48 0-16,-23 0 16,-49 0-16,48 0 15,-48 0-15,24 0 16,-24 0-16,24 0 15,-47 0-15,-1 0 16,-48 0 62</inkml:trace>
  <inkml:trace contextRef="#ctx0" brushRef="#br0" timeOffset="-50285.12">11305 9670 0,'0'24'0,"0"24"15,0 24-15,0 72 16,0-47-16,0-25 16,0 72-16,0-48 15,0 24-15,-24-23 16,24-25-16,0 0 15,-24 24-15,24-48 16,-24 0-16,24-24 16,0 1-1,-24-25 17</inkml:trace>
  <inkml:trace contextRef="#ctx0" brushRef="#br0" timeOffset="-49655.43">10656 9718 0,'-24'24'16,"0"0"-16,-48 24 15,24 0-15,23-48 16,-23 48-16,-24 0 15,48-24-15,-24 0 16,24 25-16,-24-1 16,24-24-16,0 24 15,0 0-15,0-48 16,0 48-16,24-24 16,-24-24-16</inkml:trace>
  <inkml:trace contextRef="#ctx0" brushRef="#br0" timeOffset="-46544.97">9790 9694 0,'0'24'47,"24"0"-32,24 0-15,0 0 16,24 24-16,-24 0 15,1-24-15,71 48 16,-48-24-16,0 25 16,0-25-16,1 0 15,-49-24-15,24 24 16,-24-24 0,-24 0-16,24 0 46,-24 0 1,24-24-15,-24 24-17,24-24 1,-24 24-16,0 0 31,24-24-31</inkml:trace>
  <inkml:trace contextRef="#ctx0" brushRef="#br0" timeOffset="-45279.15">10560 9670 0,'0'24'47,"0"0"-31,-24 24-16,0-24 15,0 0-15,-25 24 16,25-24-16,0 24 15,-24-24-15,48 0 16,-48 0-16,24 25 16,0-25-16,0 0 15,24 0-15,-48 0 16,48 0-16,-24-24 16,24 24-16,-24-24 15,0 24-15,0 0 16,0 0-1,-1 0 1,1 0 0,0-24-16,24 24 15,-24 0-15,0-24 16,24 24-16,-24-24 16,24 24-16,-24-24 15,24 24 1,-24-24-16,24 24 31,-24-24-15,0 24-1,24 1 17,-24-1-17,24 0 32,-24-24-47,24 24 31</inkml:trace>
  <inkml:trace contextRef="#ctx0" brushRef="#br0" timeOffset="-44419.25">9790 10632 0,'24'0'109,"0"-24"-93,0-24-16,24 0 15,-24 23-15,48-47 16,-48 24-16,25 0 16,23-24-16,-24 0 0,0 24 15,24-24 1,-24 23-16,0 1 16,0-24-16,1 48 15,-25-24-15,0 24 16,0 0-16,0 0 15,-24 0 1,24 24 0</inkml:trace>
  <inkml:trace contextRef="#ctx0" brushRef="#br0" timeOffset="-39372.14">2959 5460 0,'-24'0'16,"-24"0"-16,24 0 16,0 0-16,0 0 15,-25 0-15,1 0 16,0 0-16,0-24 15,0 0-15,24 24 16,-48-48-16,24 24 16,24-24-16,-24 0 15,-1-24-15,1 24 16,24 0-16,-24-49 16,48 49-16,-24-48 15,24 24-15,-24 48 16,24-72-16,0 23 15,48 1-15,-24 0 16,24 0-16,0 48 16,1-24-16,-1 0 15,24 48-15,0-24 16,0 0-16,-24 24 16,73-24-16,-49 24 15,0 0-15,24 0 16,-24 0-16,-48 0 15,0 0-15,0 24 16,-24 0 0,24 24-16,-24 0 15,0 48-15,0-48 16,0 24-16,0 0 16,-24 1-16,24-49 15,-24 48-15,0 24 16,-24-48-16,48 0 15,-24 24-15,-24-23 16,48-25-16,-24 0 16,24 0-16,-24 0 15,24 0 1,-24-24 0</inkml:trace>
  <inkml:trace contextRef="#ctx0" brushRef="#br0" timeOffset="-38626.82">3127 4089 0,'24'-24'0,"48"-24"15,73-48-15,-25 48 16,97-48-16,-121 72 16,96-49-16,25 25 15,-1 0-15,-72 24 16,97 0-16,-25 0 15,1 0-15,-1 0 16,1 0-16,-25 24 16,25 0-16,-121 0 15,72 0-15,-71 0 16,47 48-16,-48-24 16,-24 24-16,0-24 15,-23 0-15,47 48 16,-48-23-16,72 23 15,-48-48-15,49 24 16,-25 24-16,-24-48 16,0 24-16,-24 0 15,-24-24-15,0 24 16,0 1-16,0-25 16,0 0-16,1 0 15,-25 0-15,24 0 16,0 0-1,-24 0 1</inkml:trace>
  <inkml:trace contextRef="#ctx0" brushRef="#br0" timeOffset="-38189.07">7216 4162 0,'24'24'15,"0"0"1,0 0-16,0 0 15,1 24-15,23 0 16,0-24-16,0 24 16,0 0-16,0-24 15,24 0-15,-24 0 16,-24 0-16,0-24 31,-24-48-31,25 0 16,-25-24-16,0 24 15,24-72-15,0 23 16,-24 49-16,0 24 16,24-48-16</inkml:trace>
  <inkml:trace contextRef="#ctx0" brushRef="#br0" timeOffset="-35788.82">7601 4474 0,'0'24'16,"0"48"0,0 1-16,0 23 15,0-24-15,0-48 16,0 72-16,0-48 16,0 0-16,0 1 0,0-25 15,0 0-15,0 0 16,0 0 15,48-24 63,0 0-94,-24 24 15,25-24-15,-1 24 16,0-24-16,0 24 16,0 0-16,0-24 15,0 24-15,0-24 16,24 0-16,-23 24 16,-1-24-16,-24 0 15,0 0-15,0 24 16,0-24-16,0 0 15,0 0 1,0 0-16,0 0 16,24 0-16,-24 0 15,24 0-15,-24 0 16,0 24-16,-24-48 109,0-24-109,0 0 16,0 24-16,0-24 16,0 0-16,-24-25 15,24 1-15,0 48 16,0-24-16,0 0 15,-24 0-15,24 24 16,0 0-16,0 0 16,0 0-16,0 0 15,0 0 1,0 0-16,-24 0 16,24-1-1,0 1-15,0 0 16,0 0 15,0 0 32,-24 0-48,24 0 1,-24 0 15,0 24 16,24-24-31,-24 24-1,0 0-15,0 0 31,0 0-15,0 0 0,0 0-16,-24 0 15,24 0-15,0 0 16,0 0 0,-1 0-1,25-24 204,-24 24 312,0 0-515,0 0 31,0 0-32,0 0 1,-24 0 0,24 0-16,0 0 15,0 0 1,0 0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3T20:43:37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18750 13159 0,'18'17'63,"-18"1"-63,17-18 15,-17 18 1,18-1-1,17 18 1,1 1 0,-36-19-1,17 1 17,1 0-1,0-18 125,-1 0-140,1-18-1,-1-17-15,19-18 16,-19 18-16,36-54 16,0-16-1,-35 34 1,17 0-1,-17 36 1,-1 17 0,-17 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5137 0 0,'16'21'1679'0'0,"126"151"5006"0"0,-88-113-5731 0 0,3-2 0 0 0,73 57-1 0 0,-123-108-941 0 0,1-1 0 0 0,-1 0 0 0 0,1-1 0 0 0,0 1 0 0 0,14 4 0 0 0,6-4-2628 0 0,-26-33-5473 0 0,0 11 6669 0 0,1-3-1545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01:30:24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4T01:39:24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15250 8732 0,'0'0'0,"481"1154"0,24-144 16,-120-240-16,-24-337 15,-48-265-15,-25-168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8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0 5833 0 0,'-5'3'328'0'0,"1"0"-1"0"0,-1 0 1 0 0,0 0 0 0 0,1 0-1 0 0,0 1 1 0 0,-1-1-1 0 0,1 1 1 0 0,1 0 0 0 0,-1 0-1 0 0,1 1 1 0 0,-4 5-1 0 0,-32 60 1821 0 0,24-41-1704 0 0,-31 48 589 0 0,-61 77 0 0 0,-34 55-732 0 0,122-167-2494 0 0,18-42 2071 0 0,1 1-1 0 0,0-1 0 0 0,-1 1 0 0 0,1-1 0 0 0,0 1 1 0 0,0-1-1 0 0,-1 1 0 0 0,1 0 0 0 0,0-1 0 0 0,0 1 1 0 0,0 0-1 0 0,0-1 0 0 0,0 1 0 0 0,0 0 0 0 0,0-1 0 0 0,0 1 1 0 0,0-1-1 0 0,0 1 0 0 0,0 0 0 0 0,0-1 0 0 0,0 1 1 0 0,1 0-1 0 0,-1-1 0 0 0,0 1 0 0 0,0-1 0 0 0,1 1 0 0 0,-1 0 1 0 0,0-1-1 0 0,1 1 0 0 0,-1-1 0 0 0,0 1 0 0 0,1-1 1 0 0,-1 1-1 0 0,1-1 0 0 0,-1 0 0 0 0,1 1 0 0 0,-1-1 1 0 0,1 1-1 0 0,-1-1 0 0 0,1 0 0 0 0,0 0 0 0 0,-1 1 0 0 0,1-1 1 0 0,-1 0-1 0 0,1 0 0 0 0,0 0 0 0 0,-1 0 0 0 0,1 1 1 0 0,0-1-1 0 0,-1 0 0 0 0,1 0 0 0 0,0 0 0 0 0,-1 0 1 0 0,1-1-1 0 0,0 1 0 0 0,-1 0 0 0 0,1 0 0 0 0,-1 0 1 0 0,1 0-1 0 0,0-1 0 0 0,-1 1 0 0 0,1 0 0 0 0,-1-1 0 0 0,2 1 1 0 0,11-5-3010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6 161 5121 0 0,'-1'-5'141'0'0,"0"1"1"0"0,0-1-1 0 0,0 1 0 0 0,0-1 0 0 0,1 1 1 0 0,0-1-1 0 0,0 1 0 0 0,0-1 0 0 0,0 0 0 0 0,1 1 1 0 0,0-1-1 0 0,0 1 0 0 0,0-1 0 0 0,1 1 1 0 0,-1 0-1 0 0,1-1 0 0 0,0 1 0 0 0,0 0 1 0 0,0 0-1 0 0,4-4 0 0 0,-1 2 46 0 0,0 1 0 0 0,0 0-1 0 0,1 0 1 0 0,-1 1 0 0 0,1 0 0 0 0,0 0-1 0 0,0 0 1 0 0,0 0 0 0 0,1 1 0 0 0,-1 0-1 0 0,1 1 1 0 0,9-3 0 0 0,-6 2 9 0 0,1 1 1 0 0,-1 0-1 0 0,1 0 1 0 0,0 2 0 0 0,-1-1-1 0 0,1 1 1 0 0,0 1-1 0 0,14 2 1 0 0,-18-2-127 0 0,0 0 1 0 0,-1 1 0 0 0,1 0 0 0 0,-1 0-1 0 0,0 1 1 0 0,1 0 0 0 0,-1 0-1 0 0,0 0 1 0 0,-1 1 0 0 0,1-1-1 0 0,-1 2 1 0 0,1-1 0 0 0,5 7 0 0 0,-8-7-67 0 0,0 0 1 0 0,0 1-1 0 0,0 0 1 0 0,0 0-1 0 0,-1 0 1 0 0,1 0-1 0 0,-2 0 1 0 0,1 0-1 0 0,0 0 1 0 0,-1 1-1 0 0,0-1 1 0 0,0 1-1 0 0,-1-1 1 0 0,1 1-1 0 0,-1-1 1 0 0,0 1 0 0 0,-1-1-1 0 0,1 1 1 0 0,-1-1-1 0 0,0 1 1 0 0,-1-1-1 0 0,1 0 1 0 0,-1 1-1 0 0,0-1 1 0 0,-1 0-1 0 0,1 0 1 0 0,-6 8-1 0 0,-8 12-191 0 0,-1 0 0 0 0,-1-1 0 0 0,-41 41-1 0 0,36-39-60 0 0,15-17 206 0 0,0-1 0 0 0,-1 0 1 0 0,1-1-1 0 0,-1 1 0 0 0,-12 6 1 0 0,18-12 78 0 0,0-1 0 0 0,1 1 1 0 0,-1-1-1 0 0,0 0 0 0 0,0 1 1 0 0,0-1-1 0 0,0-1 0 0 0,-1 1 0 0 0,1 0 1 0 0,0-1-1 0 0,0 1 0 0 0,0-1 1 0 0,-1 0-1 0 0,1 0 0 0 0,0-1 1 0 0,0 1-1 0 0,0-1 0 0 0,0 1 1 0 0,-1-1-1 0 0,1 0 0 0 0,0 0 1 0 0,0 0-1 0 0,-4-3 0 0 0,7 4-8 0 0,-1-1-1 0 0,0 1 1 0 0,0-1-1 0 0,1 1 1 0 0,-1-1-1 0 0,0 1 1 0 0,1-1-1 0 0,-1 0 1 0 0,1 1-1 0 0,-1-1 1 0 0,1 0-1 0 0,-1 0 1 0 0,1 1 0 0 0,-1-1-1 0 0,1 0 1 0 0,0 0-1 0 0,-1 0 1 0 0,1 1-1 0 0,0-1 1 0 0,0 0-1 0 0,-1 0 1 0 0,1 0-1 0 0,0 0 1 0 0,0 0-1 0 0,0 0 1 0 0,0 0-1 0 0,0 1 1 0 0,1-1-1 0 0,-1 0 1 0 0,0 0-1 0 0,0 0 1 0 0,1 0 0 0 0,-1 0-1 0 0,0 1 1 0 0,1-1-1 0 0,-1 0 1 0 0,0 0-1 0 0,1 0 1 0 0,-1 1-1 0 0,1-1 1 0 0,0 0-1 0 0,-1 1 1 0 0,1-1-1 0 0,0 1 1 0 0,-1-1-1 0 0,1 0 1 0 0,0 1-1 0 0,-1-1 1 0 0,1 1 0 0 0,0 0-1 0 0,1-1 1 0 0,3-3-25 0 0,0 1 1 0 0,0 0 0 0 0,0 0 0 0 0,0 0 0 0 0,0 0 0 0 0,8-2 0 0 0,27-2 286 0 0,2 1 0 0 0,51-1 1 0 0,47-7 258 0 0,-123 11-493 0 0,-1-1 0 0 0,1 0 0 0 0,0-1 0 0 0,-1-1 0 0 0,0-1 0 0 0,15-8 0 0 0,-29 14-111 0 0,-1 0 0 0 0,0 1-1 0 0,0-1 1 0 0,0 0 0 0 0,1 0 0 0 0,-1 1 0 0 0,0-1-1 0 0,0 0 1 0 0,0 0 0 0 0,-1 0 0 0 0,1-1 0 0 0,0 1 0 0 0,0 0-1 0 0,-1 0 1 0 0,1 0 0 0 0,0-1 0 0 0,-1 1 0 0 0,1 0 0 0 0,-1-1-1 0 0,0 1 1 0 0,1 0 0 0 0,-1-1 0 0 0,0 1 0 0 0,0 0 0 0 0,0-3-1 0 0,0 1-229 0 0,-1 0 0 0 0,0 0-1 0 0,0 0 1 0 0,0 0 0 0 0,0 0-1 0 0,0 0 1 0 0,-1 0 0 0 0,1 1-1 0 0,-1-1 1 0 0,0 0-1 0 0,-2-2 1 0 0,-3-4-894 0 0,-2 1 0 0 0,1-1 0 0 0,-1 1-1 0 0,-19-13 1 0 0,7 9 19 0 0,0 0-1399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5713 0 0,'0'-1'159'0'0,"1"0"1"0"0,0 0-1 0 0,0 0 0 0 0,0 0 0 0 0,-1 1 0 0 0,1-1 0 0 0,0 0 0 0 0,0 0 1 0 0,0 1-1 0 0,0-1 0 0 0,0 1 0 0 0,0-1 0 0 0,0 1 0 0 0,0-1 0 0 0,1 1 1 0 0,-1 0-1 0 0,0-1 0 0 0,0 1 0 0 0,0 0 0 0 0,0 0 0 0 0,1 0 0 0 0,1 0 1 0 0,38-3 1228 0 0,-33 2-1089 0 0,148-11 1404 0 0,0-8 0 0 0,174-44 0 0 0,-225 39-1389 0 0,79-24-72 0 0,-179 48-388 0 0,12-6 477 0 0,-17 7-376 0 0,0 0 0 0 0,0 0-1 0 0,1 0 1 0 0,-1-1 0 0 0,0 1-1 0 0,0 0 1 0 0,0 0-1 0 0,0 0 1 0 0,1 0 0 0 0,-1-1-1 0 0,0 1 1 0 0,0 0-1 0 0,0 0 1 0 0,0 0 0 0 0,0-1-1 0 0,0 1 1 0 0,0 0-1 0 0,0 0 1 0 0,0 0 0 0 0,0-1-1 0 0,0 1 1 0 0,0 0 0 0 0,0 0-1 0 0,0 0 1 0 0,0-1-1 0 0,0 1 1 0 0,0 0 0 0 0,0 0-1 0 0,0 0 1 0 0,0-1-1 0 0,0 1 1 0 0,0 0 0 0 0,0 0-1 0 0,0 0 1 0 0,0-1 0 0 0,0 1-1 0 0,0 0 1 0 0,-1 0-1 0 0,1 0 1 0 0,0 0 0 0 0,0-1-1 0 0,0 1 1 0 0,0 0-1 0 0,0 0 1 0 0,-1 0 0 0 0,1 0-1 0 0,0 0 1 0 0,0-1-1 0 0,0 1 1 0 0,0 0 0 0 0,-1 0-1 0 0,1 0 1 0 0,0 0 0 0 0,0 0-1 0 0,-1 0 1 0 0,-2-2-671 0 0,-1-1 1 0 0,0 1 0 0 0,0 0 0 0 0,0 1-1 0 0,0-1 1 0 0,0 1 0 0 0,0 0 0 0 0,-1 0-1 0 0,1 0 1 0 0,0 0 0 0 0,-1 1 0 0 0,-6 0-1 0 0,1-1-147 0 0,-4 0-2009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9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7106 0 0,'-1'4'205'0'0,"-1"0"1"0"0,1 1-1 0 0,-1-1 1 0 0,1 0-1 0 0,1 0 1 0 0,-1 1-1 0 0,1-1 1 0 0,-1 1-1 0 0,1-1 1 0 0,1 6-1 0 0,-1 5 476 0 0,-12 96 1371 0 0,-1 55-1099 0 0,13-140-891 0 0,1 0 0 0 0,1 0 1 0 0,1 0-1 0 0,10 38 0 0 0,0-24-259 0 0,1 4-2187 0 0,-8-15-2894 0 0,-5-22 1518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3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35 5377 0 0,'3'-3'149'0'0,"1"0"1"0"0,-1-1-1 0 0,1 2 0 0 0,0-1 1 0 0,0 0-1 0 0,0 1 0 0 0,0-1 0 0 0,0 1 1 0 0,1 0-1 0 0,-1 1 0 0 0,0-1 1 0 0,1 1-1 0 0,0 0 0 0 0,-1 0 0 0 0,1 0 1 0 0,0 0-1 0 0,-1 1 0 0 0,6 0 1 0 0,-3 1-86 0 0,1 0 0 0 0,-1 1 0 0 0,0 0 0 0 0,1 0 0 0 0,-1 0 0 0 0,0 1 0 0 0,-1 0 0 0 0,1 0 0 0 0,0 1 0 0 0,8 7 0 0 0,2 2-37 0 0,-1 1 1 0 0,0 0 0 0 0,-1 2-1 0 0,-1-1 1 0 0,0 2 0 0 0,-1 0 0 0 0,11 21-1 0 0,-11-15 13 0 0,-1 1-1 0 0,-1 1 0 0 0,-1 0 0 0 0,-1 0 1 0 0,-1 1-1 0 0,-2 0 0 0 0,0 1 1 0 0,3 47-1 0 0,-8-35 269 0 0,-1 1 1 0 0,-3-1-1 0 0,-1 1 0 0 0,-1-1 0 0 0,-15 50 1 0 0,-1-17 981 0 0,-59 135 0 0 0,-48 49 1255 0 0,78-161-1881 0 0,-77 138 677 0 0,117-218-2232 0 0,13-24-3417 0 0,21-39-4956 0 0,-16 32 9091 0 0,-3 3-2504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1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3993 0 0,'-17'32'-1'0'0,"1"1"0"0"0,-16 51 0 0 0,1 0 3 0 0,-21 29 4 0 0,24-55 50 0 0,2 1 0 0 0,3 1 0 0 0,2 1-1 0 0,-14 73 1 0 0,34-131-15 0 0,1 1-1 0 0,-1-1 1 0 0,1 1 0 0 0,-1-1-1 0 0,1 1 1 0 0,1 0 0 0 0,-1-1-1 0 0,0 1 1 0 0,1-1 0 0 0,-1 1-1 0 0,1-1 1 0 0,0 1 0 0 0,1-1 0 0 0,-1 0-1 0 0,0 1 1 0 0,3 2 0 0 0,-2-3 69 0 0,0-1 0 0 0,0 0 0 0 0,1 0 1 0 0,-1 0-1 0 0,1-1 0 0 0,0 1 1 0 0,-1 0-1 0 0,1-1 0 0 0,0 0 1 0 0,0 1-1 0 0,0-1 0 0 0,0-1 0 0 0,0 1 1 0 0,0 0-1 0 0,0-1 0 0 0,0 1 1 0 0,0-1-1 0 0,6 0 0 0 0,57-2 467 0 0,-1-2 0 0 0,0-4 0 0 0,-1-2 0 0 0,98-29-1 0 0,6 0-418 0 0,-158 37-714 0 0,-1 0 0 0 0,1 1 0 0 0,1 0 0 0 0,12 1 0 0 0,-19 0 29 0 0,0 1 1 0 0,0-1-1 0 0,-1 1 1 0 0,1 0 0 0 0,0 0-1 0 0,-1 1 1 0 0,1-1 0 0 0,-1 1-1 0 0,4 1 1 0 0,2 4-1368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3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6465 0 0,'-7'5'88'0'0,"0"1"0"0"0,1-1 1 0 0,-1 1-1 0 0,1 0 0 0 0,1 1 0 0 0,-1 0 0 0 0,1-1 0 0 0,0 2 0 0 0,1-1 0 0 0,0 0 0 0 0,-4 10 0 0 0,-5 14 625 0 0,-12 49-1 0 0,15-49-262 0 0,3-6-149 0 0,-52 194 2101 0 0,53-193-2150 0 0,2 1 0 0 0,1-1 0 0 0,2 1 1 0 0,0-1-1 0 0,2 1 0 0 0,5 37 1 0 0,-5-56-201 0 0,0-1 0 0 0,1 0 1 0 0,0 1-1 0 0,1-1 0 0 0,-1 0 1 0 0,1 0-1 0 0,1-1 1 0 0,-1 1-1 0 0,1-1 0 0 0,0 1 1 0 0,1-1-1 0 0,0-1 0 0 0,-1 1 1 0 0,2 0-1 0 0,-1-1 1 0 0,1 0-1 0 0,0-1 0 0 0,0 1 1 0 0,0-1-1 0 0,0 0 0 0 0,9 4 1 0 0,0-3 19 0 0,-1 0 0 0 0,1-1 0 0 0,0-1 0 0 0,-1 0 1 0 0,2-1-1 0 0,-1-1 0 0 0,0 0 0 0 0,0-1 0 0 0,24-3 0 0 0,23-5 122 0 0,-32 3-1196 0 0,47-1-1 0 0,-69 5 279 0 0,-1 2-1 0 0,1-1 1 0 0,-1 1-1 0 0,1 0 1 0 0,-1 0-1 0 0,0 1 1 0 0,1 0-1 0 0,-1 1 1 0 0,0-1-1 0 0,0 1 1 0 0,8 6-1 0 0,3 5-3173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3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6425 0 0,'0'0'17'0'0,"0"-1"0"0"0,0 1 0 0 0,0-1-1 0 0,0 1 1 0 0,0 0 0 0 0,0-1 0 0 0,0 1 0 0 0,0-1-1 0 0,0 1 1 0 0,0-1 0 0 0,0 1 0 0 0,1 0-1 0 0,-1-1 1 0 0,0 1 0 0 0,0-1 0 0 0,0 1-1 0 0,1 0 1 0 0,-1-1 0 0 0,0 1 0 0 0,1 0-1 0 0,-1-1 1 0 0,0 1 0 0 0,1 0 0 0 0,-1 0 0 0 0,0-1-1 0 0,1 1 1 0 0,-1 0 0 0 0,1 0 0 0 0,-1 0-1 0 0,0-1 1 0 0,1 1 0 0 0,-1 0 0 0 0,1 0-1 0 0,-1 0 1 0 0,1 0 0 0 0,-1 0 0 0 0,0 0 0 0 0,1 0-1 0 0,24 6 597 0 0,20 17 501 0 0,-27-10-932 0 0,-2 0 0 0 0,0 2-1 0 0,-1 0 1 0 0,0 0 0 0 0,-1 1 0 0 0,-1 1 0 0 0,0 0 0 0 0,-2 1-1 0 0,0 0 1 0 0,14 33 0 0 0,2 12 256 0 0,36 129 0 0 0,-48-135-76 0 0,-2 0-1 0 0,-2 1 0 0 0,-4 0 0 0 0,-1 1 0 0 0,-4 0 0 0 0,-1 0 0 0 0,-4 0 0 0 0,-2-1 1 0 0,-2 1-1 0 0,-3-1 0 0 0,-3-1 0 0 0,-2 0 0 0 0,-34 84 0 0 0,48-140-356 0 0,-74 163 501 0 0,63-140-434 0 0,-2-2 0 0 0,-1 1 0 0 0,0-2 0 0 0,-33 35 0 0 0,45-53-203 0 0,1-1 0 0 0,-1 0 0 0 0,1 0 0 0 0,-1 0 0 0 0,0 0 1 0 0,0 0-1 0 0,0-1 0 0 0,0 1 0 0 0,0-1 0 0 0,-6 2 0 0 0,7-3-314 0 0,0 1-1 0 0,-1-1 1 0 0,1 0 0 0 0,0 0-1 0 0,-1 0 1 0 0,1 0 0 0 0,0 0-1 0 0,-1 0 1 0 0,1-1 0 0 0,0 1-1 0 0,0-1 1 0 0,-1 1 0 0 0,1-1-1 0 0,0 0 1 0 0,0 0 0 0 0,0 0-1 0 0,0 0 1 0 0,0 0 0 0 0,0-1-1 0 0,0 1 1 0 0,0-1 0 0 0,1 1-1 0 0,-1-1 1 0 0,0 0 0 0 0,-1-2-1 0 0,-4-5-2848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3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5945 0 0,'-10'22'310'0'0,"1"1"-1"0"0,1-1 1 0 0,1 2-1 0 0,-7 43 1 0 0,-3 102 1616 0 0,12-99-1088 0 0,-3-4 115 0 0,2-11 110 0 0,0 62 0 0 0,6-102-923 0 0,1-1 0 0 0,0 0 0 0 0,1 0 0 0 0,1 0 0 0 0,0 0 0 0 0,0 0 0 0 0,2 0 0 0 0,0-1 0 0 0,10 20 0 0 0,-11-26-67 0 0,1-1-1 0 0,0 1 1 0 0,0-1-1 0 0,1 0 1 0 0,0 0-1 0 0,0 0 0 0 0,0-1 1 0 0,1 0-1 0 0,-1-1 1 0 0,1 1-1 0 0,0-1 1 0 0,1 0-1 0 0,-1-1 1 0 0,1 0-1 0 0,-1 0 0 0 0,1-1 1 0 0,0 0-1 0 0,0 0 1 0 0,0 0-1 0 0,0-1 1 0 0,11 0-1 0 0,16-1-411 0 0,1-1 0 0 0,-1-2 0 0 0,59-13 0 0 0,-32 6-2284 0 0,8 3-3115 0 0,-37 9 973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0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5281 0 0,'19'7'374'0'0,"-1"2"-1"0"0,0 0 1 0 0,-1 0-1 0 0,1 2 1 0 0,-2 0-1 0 0,0 1 1 0 0,0 1-1 0 0,19 20 1 0 0,-11-8-78 0 0,-1 1-1 0 0,-2 1 1 0 0,-1 1-1 0 0,18 32 1 0 0,-19-23 90 0 0,-1 0 0 0 0,-2 1 0 0 0,-2 0 0 0 0,-2 1 0 0 0,-1 1 0 0 0,-2 0 0 0 0,-2 0 0 0 0,-1 1 0 0 0,-2 0 0 0 0,-2 0 0 0 0,-2 0 0 0 0,-2 0 0 0 0,-11 68 0 0 0,-10 22 317 0 0,-6-2 1 0 0,-5-2-1 0 0,-6 0 1 0 0,-5-3-1 0 0,-96 186 1 0 0,139-307-858 0 0,-20 34 37 0 0,2-20-3731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3057 0 0,'-14'30'1064'0'0,"1"0"-1"0"0,1 1 1 0 0,1 0 0 0 0,2 1 0 0 0,-7 44 0 0 0,-12 169 1980 0 0,21-160-1574 0 0,-1-10-481 0 0,1-16-121 0 0,2 0 0 0 0,2 1 1 0 0,10 106-1 0 0,-6-160-827 0 0,0 0 1 0 0,0 0-1 0 0,1 0 0 0 0,0 0 1 0 0,0 0-1 0 0,0 0 0 0 0,1-1 0 0 0,-1 1 1 0 0,1-1-1 0 0,1 0 0 0 0,-1 0 1 0 0,1 0-1 0 0,0 0 0 0 0,0 0 1 0 0,0-1-1 0 0,9 7 0 0 0,-6-6 0 0 0,0-1-1 0 0,0-1 1 0 0,1 1-1 0 0,-1-2 1 0 0,1 1-1 0 0,0-1 0 0 0,-1 0 1 0 0,1 0-1 0 0,0-1 1 0 0,0 0-1 0 0,1 0 1 0 0,10-1-1 0 0,10-2-168 0 0,1-1-1 0 0,0-2 1 0 0,47-12-1 0 0,6-2-3337 0 0,1 10-4760 0 0,-49 10 2900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4705 0 0,'28'46'1298'0'0,"-2"1"-1"0"0,-2 1 1 0 0,31 91-1 0 0,32 160 1159 0 0,-82-278-2272 0 0,9 39 534 0 0,-2 0-1 0 0,-4 1 1 0 0,-2 1 0 0 0,-2-1 0 0 0,-3 1 0 0 0,-13 104 0 0 0,1-92-382 0 0,-4 0 0 0 0,-2-1 1 0 0,-4-1-1 0 0,-3-2 0 0 0,-38 80 1 0 0,57-138-420 0 0,-42 77 100 0 0,43-82-431 0 0,-1-1 1 0 0,0 0-1 0 0,0 0 0 0 0,0-1 0 0 0,0 1 0 0 0,-8 5 1 0 0,12-11 173 0 0,1 0 1 0 0,-1 1 0 0 0,0-1 0 0 0,1 0 0 0 0,-1 1-1 0 0,0-1 1 0 0,0 0 0 0 0,1 0 0 0 0,-1 0 0 0 0,0 0 0 0 0,0 0-1 0 0,1 0 1 0 0,-1 0 0 0 0,0 0 0 0 0,0 0 0 0 0,1 0-1 0 0,-1 0 1 0 0,0 0 0 0 0,0 0 0 0 0,1-1 0 0 0,-1 1 0 0 0,0 0-1 0 0,1-1 1 0 0,-1 1 0 0 0,0 0 0 0 0,1-1 0 0 0,-1 1-1 0 0,0-1 1 0 0,1 1 0 0 0,-1-1 0 0 0,1 1 0 0 0,-1-1 0 0 0,1 1-1 0 0,-1-1 1 0 0,1 0 0 0 0,0 1 0 0 0,-1-1 0 0 0,1 1-1 0 0,0-1 1 0 0,-1 0 0 0 0,1 0 0 0 0,0 0 0 0 0,-4-9-4300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5881 0 0,'-20'84'1319'0'0,"4"0"-1"0"0,-6 101 0 0 0,6 175 2466 0 0,10-162-1567 0 0,4-158-1709 0 0,-1 76 805 0 0,4-103-1113 0 0,0 0 1 0 0,0 0-1 0 0,2 0 1 0 0,-1 0-1 0 0,2-1 1 0 0,6 19-1 0 0,-8-28-156 0 0,-1-1 0 0 0,0 0 0 0 0,0 0 0 0 0,0 0-1 0 0,1 0 1 0 0,0 0 0 0 0,-1 0 0 0 0,1 0-1 0 0,0-1 1 0 0,-1 1 0 0 0,1-1 0 0 0,0 1 0 0 0,0-1-1 0 0,1 0 1 0 0,-1 1 0 0 0,0-1 0 0 0,0 0 0 0 0,0-1-1 0 0,5 2 1 0 0,-1-1 2 0 0,0 0 0 0 0,-1-1 0 0 0,1 1 0 0 0,0-1 0 0 0,-1-1 0 0 0,1 1-1 0 0,0-1 1 0 0,7-2 0 0 0,7-2 26 0 0,-1-2-1 0 0,0 0 1 0 0,33-19-1 0 0,123-80-3691 0 0,-43 24-6256 0 0,-92 58 4704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 4233 0 0,'0'-1'71'0'0,"-1"0"1"0"0,1 0-1 0 0,-1 1 1 0 0,1-1-1 0 0,-1 1 1 0 0,1-1-1 0 0,-1 0 1 0 0,1 1-1 0 0,-1-1 1 0 0,0 1-1 0 0,1-1 1 0 0,-1 1-1 0 0,0 0 1 0 0,0-1-1 0 0,1 1 1 0 0,-1 0-1 0 0,0-1 0 0 0,0 1 1 0 0,0 0-1 0 0,1 0 1 0 0,-1 0-1 0 0,0 0 1 0 0,0 0-1 0 0,0 0 1 0 0,-1 0-1 0 0,1 0-4 0 0,1 1-1 0 0,-1 0 0 0 0,1 0 1 0 0,-1 0-1 0 0,1 0 0 0 0,0 0 1 0 0,-1 0-1 0 0,1 0 0 0 0,0 0 1 0 0,0-1-1 0 0,-1 1 0 0 0,1 0 1 0 0,0 0-1 0 0,0 0 0 0 0,0 0 1 0 0,0 0-1 0 0,0 0 0 0 0,1 1 1 0 0,11 62 1336 0 0,-9-52-1112 0 0,18 92 655 0 0,60 332 1495 0 0,-75-365-1587 0 0,-18-139 562 0 0,8 50-1509 0 0,0-1 1 0 0,-2-31 0 0 0,6 45 27 0 0,-1 0 1 0 0,2 0-1 0 0,-1 1 0 0 0,0-1 1 0 0,1 0-1 0 0,0 1 1 0 0,0-1-1 0 0,1 1 0 0 0,-1-1 1 0 0,1 1-1 0 0,0-1 1 0 0,0 1-1 0 0,0 0 0 0 0,1 0 1 0 0,4-6-1 0 0,-3 7 67 0 0,0 0 0 0 0,0 0 1 0 0,0 1-1 0 0,0-1 0 0 0,0 1 0 0 0,0 0 0 0 0,1 0 0 0 0,-1 1 0 0 0,1-1 0 0 0,-1 1 0 0 0,1 0 1 0 0,0 0-1 0 0,-1 1 0 0 0,1-1 0 0 0,0 1 0 0 0,0 0 0 0 0,-1 0 0 0 0,1 1 0 0 0,0-1 0 0 0,0 1 0 0 0,-1 0 1 0 0,1 0-1 0 0,-1 1 0 0 0,6 2 0 0 0,4 1 44 0 0,0 0 0 0 0,-1 1 1 0 0,0 0-1 0 0,0 1 0 0 0,-1 1 0 0 0,21 15 0 0 0,-29-20 59 0 0,0 1-1 0 0,-1-1 1 0 0,1 1-1 0 0,-1-1 1 0 0,0 1-1 0 0,0 0 1 0 0,0 0-1 0 0,0 0 1 0 0,-1 1-1 0 0,1-1 1 0 0,-1 1-1 0 0,0-1 1 0 0,-1 1-1 0 0,1 0 1 0 0,-1-1-1 0 0,0 1 1 0 0,0 0-1 0 0,-1 0 1 0 0,1 8-1 0 0,-2-4 75 0 0,-1-1 0 0 0,0 1 1 0 0,0 0-1 0 0,0-1 0 0 0,-2 1 0 0 0,1-1 0 0 0,-1 0 0 0 0,0 0 0 0 0,0 0 0 0 0,-7 8 0 0 0,3-5-20 0 0,0-1 0 0 0,-1 1 0 0 0,-1-1 0 0 0,0-1 0 0 0,0 0 0 0 0,0 0 0 0 0,-1-1 0 0 0,-1 0 0 0 0,1-1 0 0 0,-19 8 0 0 0,22-11-199 0 0,0-1 0 0 0,0 1 0 0 0,0-2 0 0 0,-1 1 0 0 0,1-1 0 0 0,-1 0 0 0 0,1-1 0 0 0,-1 0 0 0 0,0 0 0 0 0,1-1-1 0 0,-1 0 1 0 0,0-1 0 0 0,1 0 0 0 0,-1 0 0 0 0,1-1 0 0 0,-1 0 0 0 0,-11-5 0 0 0,18 7-237 0 0,0-1 0 0 0,0 0 0 0 0,0 0 0 0 0,1 0 0 0 0,-1-1 0 0 0,0 1-1 0 0,1 0 1 0 0,-1-1 0 0 0,1 1 0 0 0,-1-1 0 0 0,1 1 0 0 0,0-1 0 0 0,0 1 0 0 0,0-1 0 0 0,-1 0 0 0 0,2 0 0 0 0,-1 0 0 0 0,0 0-1 0 0,0 0 1 0 0,1 0 0 0 0,-1 0 0 0 0,1 0 0 0 0,-1-2 0 0 0,1-1-515 0 0,0 1 0 0 0,0-1 0 0 0,1 1 0 0 0,-1-1 0 0 0,1 1 0 0 0,0-1 0 0 0,0 1 0 0 0,1 0 0 0 0,3-8 0 0 0,3-6-2302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3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8450 0 0,'-10'89'2641'0'0,"3"111"1"0"0,-5 50-288 0 0,5-197-2043 0 0,2-14-240 0 0,1 0 0 0 0,1 64-1 0 0,8-85-801 0 0,-5-17 479 0 0,0 0-1 0 0,1-1 1 0 0,-1 1-1 0 0,0 0 1 0 0,1-1-1 0 0,-1 1 1 0 0,1-1-1 0 0,-1 1 1 0 0,1-1-1 0 0,-1 1 1 0 0,1-1-1 0 0,0 1 1 0 0,-1-1-1 0 0,1 1 1 0 0,-1-1-1 0 0,1 0 1 0 0,0 1-1 0 0,0-1 1 0 0,-1 0-1 0 0,1 1 1 0 0,0-1-1 0 0,1 0 1 0 0,-1 0-62 0 0,0 0 1 0 0,0 0 0 0 0,0 0-1 0 0,0 0 1 0 0,0-1-1 0 0,-1 1 1 0 0,1 0-1 0 0,0-1 1 0 0,0 1 0 0 0,0-1-1 0 0,0 1 1 0 0,0-1-1 0 0,0 1 1 0 0,-1-1 0 0 0,1 1-1 0 0,0-1 1 0 0,0 0-1 0 0,0 0 1 0 0,9-15-679 0 0,-5 3-1333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7354 0 0,'-6'39'2281'0'0,"0"58"-1"0"0,7-37-969 0 0,12 83-1 0 0,-13-138-1300 0 0,1 1-1 0 0,0 0 1 0 0,1 0-1 0 0,0-1 1 0 0,-1 1-1 0 0,2-1 1 0 0,-1 0-1 0 0,4 6 1 0 0,-6-10-30 0 0,1 0 0 0 0,-1-1 0 0 0,1 1 0 0 0,-1 0 0 0 0,1-1 0 0 0,0 1 1 0 0,-1 0-1 0 0,1-1 0 0 0,0 1 0 0 0,0-1 0 0 0,-1 1 0 0 0,1-1 0 0 0,0 0 1 0 0,0 1-1 0 0,0-1 0 0 0,0 0 0 0 0,-1 1 0 0 0,1-1 0 0 0,0 0 0 0 0,0 0 0 0 0,2 0 1 0 0,-2 0-31 0 0,1-1 1 0 0,0 1-1 0 0,-1-1 1 0 0,1 0-1 0 0,0 1 1 0 0,-1-1 0 0 0,1 0-1 0 0,-1 0 1 0 0,0 0-1 0 0,1 0 1 0 0,-1 0-1 0 0,0 0 1 0 0,1-1-1 0 0,-1 1 1 0 0,0 0 0 0 0,1-2-1 0 0,4-7-47 0 0,0 1 0 0 0,0-1 0 0 0,-1 0 0 0 0,0 0 0 0 0,0-1 0 0 0,-2 0 0 0 0,4-12 0 0 0,15-85-47 0 0,-18 86 197 0 0,-1-6 746 0 0,-2 50 1039 0 0,4 47-771 0 0,-1 3-753 0 0,19 93 0 0 0,-19-149 355 0 0,6 0-5937 0 0,-9-15 4409 0 0,-1-1 716 0 0,1 0 0 0 0,-1 0 0 0 0,0 0-1 0 0,0 0 1 0 0,0 0 0 0 0,1 0 0 0 0,-1 0 0 0 0,0 0 0 0 0,0 0 0 0 0,0 0-1 0 0,1 0 1 0 0,-1 0 0 0 0,0 0 0 0 0,0 0 0 0 0,0 0 0 0 0,1 0-1 0 0,-1 0 1 0 0,0 0 0 0 0,0 0 0 0 0,0 0 0 0 0,1 0 0 0 0,-1 0-1 0 0,0 0 1 0 0,0 0 0 0 0,0 0 0 0 0,1-1 0 0 0,-1 1 0 0 0,0 0 0 0 0,1-1-860 0 0,4-20-2483 0 0,-3 2 1263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4641 0 0,'0'0'311'0'0,"20"46"2519"0"0,228 326 333 0 0,-166-256-2744 0 0,-72-102 94 0 0,-2-4-1921 0 0,-15-33-1888 0 0,7 22 3186 0 0,-10-43-2960 0 0,8 25 253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6081 0 0,'20'120'5395'0'0,"20"160"-4040"0"0,-42-361-1293 0 0,-11 9 1007 0 0,6 34 445 0 0,-6-75-1 0 0,13 103-1393 0 0,0 1 0 0 0,0-1-1 0 0,1 1 1 0 0,0 0 0 0 0,1 0 0 0 0,0-1-1 0 0,0 1 1 0 0,1 0 0 0 0,0 0-1 0 0,1 1 1 0 0,0-1 0 0 0,0 1 0 0 0,7-10-1 0 0,-9 16-248 0 0,0-1 0 0 0,0 1 1 0 0,0 0-1 0 0,1 0 0 0 0,-1 0 0 0 0,1 0 0 0 0,-1 0 0 0 0,1 1 0 0 0,-1-1 0 0 0,1 1 0 0 0,0 0 0 0 0,0 0 0 0 0,0 0 1 0 0,0 0-1 0 0,0 0 0 0 0,0 0 0 0 0,0 1 0 0 0,0 0 0 0 0,0-1 0 0 0,0 1 0 0 0,0 0 0 0 0,0 1 0 0 0,0-1 0 0 0,4 1 0 0 0,1 1-1053 0 0,0 0-1 0 0,0 1 0 0 0,0-1 0 0 0,0 1 0 0 0,-1 1 0 0 0,0 0 0 0 0,14 9 0 0 0,3 4-3276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5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4297 0 0,'21'57'6638'0'0,"16"90"-4546"0"0,-16-61-1085 0 0,-12-51-724 0 0,-1 1 1 0 0,-2 0 0 0 0,-2 0-1 0 0,-1 1 1 0 0,-2-1 0 0 0,-1 1 0 0 0,-2-1-1 0 0,-2 1 1 0 0,-1-1 0 0 0,-1 0-1 0 0,-3-1 1 0 0,0 0 0 0 0,-3 0 0 0 0,-20 43-1 0 0,-63 97 302 0 0,80-152-765 0 0,-1-1 0 0 0,-1-1 0 0 0,-1-1 0 0 0,-1 0 0 0 0,-27 22 0 0 0,44-41-213 0 0,1 0 0 0 0,-1 0 0 0 0,0 0-1 0 0,1 0 1 0 0,-1-1 0 0 0,0 1-1 0 0,1-1 1 0 0,-1 1 0 0 0,0-1-1 0 0,0 0 1 0 0,1 1 0 0 0,-1-1 0 0 0,0 0-1 0 0,0 0 1 0 0,1 0 0 0 0,-1 0-1 0 0,0-1 1 0 0,0 1 0 0 0,0 0-1 0 0,1-1 1 0 0,-1 1 0 0 0,0-1 0 0 0,1 0-1 0 0,-1 0 1 0 0,0 1 0 0 0,1-1-1 0 0,-1 0 1 0 0,1 0 0 0 0,0-1-1 0 0,-1 1 1 0 0,1 0 0 0 0,0 0-1 0 0,-1-1 1 0 0,0-1 0 0 0,-5-7-2524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6417 0 0,'-13'32'822'0'0,"2"1"-1"0"0,1 1 1 0 0,1 0-1 0 0,2 0 1 0 0,2 0-1 0 0,1 1 1 0 0,1 61-1 0 0,3-89-720 0 0,0 0-1 0 0,0 1 0 0 0,1-1 0 0 0,0 0 0 0 0,1 0 0 0 0,-1 0 0 0 0,1 0 0 0 0,1 0 1 0 0,-1-1-1 0 0,1 1 0 0 0,1-1 0 0 0,-1 1 0 0 0,1-1 0 0 0,0 0 0 0 0,0-1 0 0 0,1 1 1 0 0,7 7-1 0 0,-4-6-50 0 0,1-1 0 0 0,0 1 1 0 0,0-2-1 0 0,1 1 1 0 0,0-1-1 0 0,0-1 0 0 0,0 0 1 0 0,0 0-1 0 0,1-1 1 0 0,20 4-1 0 0,7-2-141 0 0,0-2 0 0 0,48-2 0 0 0,29 2-2866 0 0,-98-2 1533 0 0,0 2 0 0 0,0 0 0 0 0,0 1 0 0 0,25 9 0 0 0,-11 0-2260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5361 0 0,'3'0'115'0'0,"1"-1"0"0"0,-1 1 1 0 0,1 0-1 0 0,-1 0 0 0 0,0 1 0 0 0,1-1 0 0 0,-1 1 1 0 0,0 0-1 0 0,0 0 0 0 0,0 0 0 0 0,1 0 0 0 0,-1 0 0 0 0,0 1 1 0 0,0-1-1 0 0,0 1 0 0 0,-1 0 0 0 0,1 0 0 0 0,0 0 0 0 0,-1 0 1 0 0,3 3-1 0 0,5 4 435 0 0,0 0 0 0 0,-2 0 1 0 0,16 22-1 0 0,-6-2 56 0 0,-1 1 1 0 0,-2 0 0 0 0,-1 1 0 0 0,-1 1-1 0 0,-2 1 1 0 0,14 65 0 0 0,-16-47-85 0 0,-2 0 1 0 0,-3 1 0 0 0,-2-1-1 0 0,-4 53 1 0 0,-3-48 37 0 0,-11 57 1 0 0,12-93-639 0 0,0-1 0 0 0,-2 0 0 0 0,0 0 0 0 0,-1-1 1 0 0,-1 0-1 0 0,-16 28 0 0 0,22-44-291 0 0,0 0 0 0 0,1 1 0 0 0,-1-1 1 0 0,0 0-1 0 0,0 0 0 0 0,0 0 0 0 0,0 0 0 0 0,-1 0 0 0 0,1-1 0 0 0,-1 1 0 0 0,1-1 1 0 0,-1 0-1 0 0,1 1 0 0 0,-1-1 0 0 0,1 0 0 0 0,-1 0 0 0 0,0-1 0 0 0,0 1 0 0 0,0-1 1 0 0,1 1-1 0 0,-1-1 0 0 0,0 0 0 0 0,0 0 0 0 0,0 0 0 0 0,0 0 0 0 0,1-1 1 0 0,-1 1-1 0 0,0-1 0 0 0,0 0 0 0 0,0 1 0 0 0,1-1 0 0 0,-1-1 0 0 0,1 1 0 0 0,-1 0 1 0 0,1-1-1 0 0,-5-2 0 0 0,-7-6-2368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6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6585 0 0,'-9'43'2420'0'0,"1"1"-1"0"0,-2 59 1 0 0,8-59-1857 0 0,2-1 0 0 0,2 1 0 0 0,2 0 0 0 0,16 70 1 0 0,-16-101-520 0 0,-1 0 0 0 0,2 0 1 0 0,0 0-1 0 0,0-1 1 0 0,2 0-1 0 0,-1 0 1 0 0,1 0-1 0 0,1-1 1 0 0,0 0-1 0 0,1-1 1 0 0,0 1-1 0 0,0-2 0 0 0,18 15 1 0 0,-10-12-321 0 0,-1-2 0 0 0,1 0 0 0 0,1-1 0 0 0,0-1 0 0 0,0 0 0 0 0,1-1 0 0 0,-1-1 0 0 0,37 6 0 0 0,-38-9-294 0 0,12 2-1767 0 0,0 1 1 0 0,-1 1-1 0 0,48 19 0 0 0,-47-10-1256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7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5481 0 0,'2'-4'205'0'0,"0"1"-1"0"0,1-1 1 0 0,-1 1 0 0 0,1 0-1 0 0,-1-1 1 0 0,1 1-1 0 0,0 0 1 0 0,0 1 0 0 0,1-1-1 0 0,-1 0 1 0 0,0 1-1 0 0,1 0 1 0 0,0 0-1 0 0,-1 0 1 0 0,1 0 0 0 0,0 1-1 0 0,0-1 1 0 0,0 1-1 0 0,0 0 1 0 0,0 0 0 0 0,0 1-1 0 0,0-1 1 0 0,1 1-1 0 0,-1 0 1 0 0,0 0 0 0 0,0 0-1 0 0,5 1 1 0 0,3 0 177 0 0,-1 1 0 0 0,0 0 0 0 0,1 0 0 0 0,-1 1 0 0 0,0 1 0 0 0,-1 0 0 0 0,1 0 0 0 0,19 12 0 0 0,-18-8-191 0 0,1 1-1 0 0,-2 1 0 0 0,1 0 1 0 0,-1 1-1 0 0,-1 0 0 0 0,1 1 1 0 0,-2 0-1 0 0,0 0 0 0 0,-1 1 1 0 0,11 21-1 0 0,-9-12-67 0 0,-1 0 0 0 0,-2 0 1 0 0,0 1-1 0 0,-1 0 0 0 0,-1 0 0 0 0,2 30 0 0 0,-5-5-8 0 0,-1 0 0 0 0,-3-1 0 0 0,-2 1 0 0 0,-2-1 0 0 0,-2 1 0 0 0,-16 55 0 0 0,12-57-202 0 0,-16 51 326 0 0,-1-42-3729 0 0,28-53 2938 0 0,0 0-1 0 0,0-1 1 0 0,0 1-1 0 0,-1-1 1 0 0,1 1 0 0 0,-1-1-1 0 0,1 1 1 0 0,-1-1-1 0 0,0 0 1 0 0,1 0-1 0 0,-1 0 1 0 0,0 0-1 0 0,0 0 1 0 0,0 0-1 0 0,0 0 1 0 0,1-1 0 0 0,-1 1-1 0 0,0-1 1 0 0,-3 1-1 0 0,-2-1-2317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9162 0 0,'-1'0'109'0'0,"0"1"0"0"0,0-1-1 0 0,0 1 1 0 0,0 0 0 0 0,0-1 0 0 0,0 1-1 0 0,0 0 1 0 0,0 0 0 0 0,0 0 0 0 0,0 0 0 0 0,0 0-1 0 0,1 0 1 0 0,-1 0 0 0 0,0 0 0 0 0,1 0-1 0 0,-1 0 1 0 0,0 0 0 0 0,1 0 0 0 0,0 0 0 0 0,-1 1-1 0 0,1-1 1 0 0,-1 2 0 0 0,-8 34 546 0 0,8-32-357 0 0,-14 67 1502 0 0,-10 129 1 0 0,24-181-1662 0 0,0 1 1 0 0,2-1-1 0 0,0 0 1 0 0,1 0-1 0 0,2 0 1 0 0,-1 0-1 0 0,2-1 1 0 0,1 1-1 0 0,0-1 1 0 0,2 0-1 0 0,14 28 1 0 0,-18-41-112 0 0,0 0 0 0 0,1 0-1 0 0,-1 0 1 0 0,1-1 0 0 0,0 0 0 0 0,0 0 0 0 0,1 0 0 0 0,0 0 0 0 0,-1-1-1 0 0,1 0 1 0 0,1 0 0 0 0,-1-1 0 0 0,1 1 0 0 0,-1-1 0 0 0,1-1 0 0 0,0 1 0 0 0,0-1-1 0 0,7 1 1 0 0,8-1-601 0 0,-1-1 0 0 0,1 0 0 0 0,-1-2 0 0 0,36-4 0 0 0,34-2-6663 0 0,-65 8 4501 0 0,-3 3-1394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7354 0 0,'15'5'559'0'0,"-1"0"1"0"0,0 1-1 0 0,0 0 1 0 0,0 1-1 0 0,-1 1 1 0 0,22 16-1 0 0,67 63 1767 0 0,-65-51-1813 0 0,-2 1 0 0 0,-1 2 0 0 0,-2 2 0 0 0,31 51 0 0 0,-43-59-311 0 0,-2 1 1 0 0,-1 0-1 0 0,-1 2 1 0 0,-2 0-1 0 0,-2 0 1 0 0,10 48-1 0 0,-19-60-98 0 0,0 0 0 0 0,-1 0 0 0 0,-2 0 0 0 0,0 1 0 0 0,-2-1-1 0 0,-1 0 1 0 0,-10 45 0 0 0,8-50-157 0 0,-1 0 0 0 0,-1 0-1 0 0,0 0 1 0 0,-2-1 0 0 0,0 0 0 0 0,0-1 0 0 0,-2 0-1 0 0,0-1 1 0 0,-1 0 0 0 0,-15 16 0 0 0,-29 13-2290 0 0,42-36 1070 0 0,0 0 0 0 0,-1-1 0 0 0,0-1 0 0 0,0 0 0 0 0,0-1 0 0 0,-1 0 0 0 0,0-2 0 0 0,-23 4 0 0 0,20-6-1591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4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9266 0 0,'-12'20'411'0'0,"1"1"0"0"0,0 0-1 0 0,2 1 1 0 0,1 0 0 0 0,0 0 0 0 0,-6 39-1 0 0,-13 142 2048 0 0,26-191-2331 0 0,-3 25 250 0 0,2 0 1 0 0,1 0 0 0 0,2 0-1 0 0,2 0 1 0 0,14 70-1 0 0,-15-96-347 0 0,1 0 0 0 0,0 0 0 0 0,1-1 0 0 0,0 0 0 0 0,1 0 0 0 0,0 0 0 0 0,1 0 0 0 0,0-1 0 0 0,0 0 0 0 0,1 0 1 0 0,0-1-1 0 0,0 1 0 0 0,1-1 0 0 0,0-1 0 0 0,1 0 0 0 0,0 0 0 0 0,0-1 0 0 0,0 0 0 0 0,1 0 0 0 0,-1-1 0 0 0,2 0 0 0 0,-1-1 0 0 0,21 6 0 0 0,-2-6-617 0 0,1 0 1 0 0,-1-3 0 0 0,0 0-1 0 0,1-1 1 0 0,-1-2-1 0 0,0-2 1 0 0,35-7-1 0 0,17-1-5452 0 0,-46 8 1050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5:59:05.9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199 532 24575,'-1'3'0,"1"0"0,-1 1 0,1-2 0,-1 1 0,0 0 0,0 0 0,0 0 0,-1 0 0,1 0 0,-1-1 0,1 1 0,-5 4 0,6-7 0,0 0 0,-1 1 0,1-1 0,-1 1 0,1-1 0,-1 1 0,1-1 0,-1 0 0,1 0 0,-1 1 0,1-1 0,-1 0 0,1 1 0,-1-1 0,1 0 0,-1 0 0,1 0 0,-1 0 0,1 0 0,-1 0 0,0 0 0,1 0 0,-1 0 0,1 0 0,-2 0 0,1-1 0,1 1 0,-1-1 0,0 0 0,0 0 0,1 0 0,-1 1 0,0-1 0,1 0 0,-1 0 0,1 0 0,-1 0 0,1 0 0,-1 0 0,1 0 0,0 0 0,-1 0 0,1 0 0,0-1 0,0 0 0,-1-6 0,1 1 0,0-1 0,0 1 0,0 0 0,1-1 0,0 1 0,0-1 0,1 1 0,3-8 0,30-67 0,-25 61 0,21-41 0,3 2 0,2 2 0,86-105 0,-91 134 0,-30 29 0,-1 0 0,1 0 0,-1-1 0,0 1 0,1 0 0,-1 0 0,1 0 0,-1 0 0,1 0 0,-1-1 0,1 1 0,-1 0 0,1 0 0,-1 0 0,1 0 0,-1 0 0,1 1 0,-1-1 0,1 0 0,-1 0 0,1 0 0,-1 0 0,1 0 0,-1 1 0,0-1 0,2 1 0,-2 0 0,1 0 0,0 0 0,-1 0 0,1 0 0,-1 1 0,1-1 0,-1 0 0,1 0 0,-1 1 0,0-1 0,0 0 0,1 1 0,-1-1 0,0 0 0,-1 2 0,0 14 0,0 0 0,-2 0 0,0 0 0,-1-1 0,0 0 0,-2 0 0,-10 23 0,1-8 0,-1 0 0,-34 49 0,34-59 0,-1-1 0,0 0 0,-2-1 0,-36 29 0,46-41 0,0-1 0,-1 0 0,1 0 0,-1 0 0,-1-1 0,1-1 0,-1 0 0,0 0 0,0-1 0,0-1 0,0 0 0,0 0 0,-18 0 0,26-2 0,0 0 0,0-1 0,0 1 0,0-1 0,0 0 0,1 1 0,-1-1 0,0-1 0,0 1 0,0 0 0,1-1 0,-1 1 0,1-1 0,-1 0 0,1 1 0,0-1 0,0-1 0,0 1 0,-3-4 0,2 1 0,0 1 0,0-2 0,1 1 0,0 0 0,0 0 0,0-1 0,1 1 0,0-1 0,-1-10 0,1 4 0,1 1 0,0-1 0,0 1 0,2-1 0,-1 1 0,2-1 0,-1 1 0,1 0 0,9-20 0,-6 21 0,0 1 0,1 0 0,0 0 0,1 0 0,0 1 0,0 1 0,0-1 0,1 1 0,0 1 0,14-9 0,-16 11 0,0 0 0,1 1 0,-1 0 0,0 0 0,1 0 0,0 1 0,0 0 0,0 0 0,0 1 0,0 0 0,0 1 0,0-1 0,0 1 0,0 1 0,10 1 0,-14 0 0,-1-1 0,1 1 0,0-1 0,0 1 0,-1 0 0,0 1 0,1-1 0,-1 0 0,0 1 0,0 0 0,0 0 0,0 0 0,-1 0 0,1 0 0,-1 1 0,0-1 0,0 1 0,0-1 0,0 1 0,-1 0 0,1 0 0,-1 0 0,0-1 0,0 1 0,0 0 0,-1 1 0,0-1 0,1 0 0,-1 0 0,-1 6 0,0 7 0,-1 0 0,0-1 0,-2 0 0,1 1 0,-2-1 0,-8 18 0,4-12 0,-2 0 0,0-1 0,-26 36 0,30-48 0,1-1 0,-2 0 0,1 0 0,-1 0 0,0-1 0,-1 0 0,1 0 0,-2-1 0,1 0 0,-15 6 0,0-9 0,24-3 0,-1 0 0,1 0 0,-1-1 0,1 1 0,-1 0 0,1-1 0,-1 1 0,1 0 0,0-1 0,-1 1 0,1 0 0,-1-1 0,1 1 0,0-1 0,0 1 0,-1-1 0,1 1 0,0-1 0,0 1 0,-1-1 0,1 1 0,0-1 0,0 1 0,0-1 0,0 0 0,0-1 0,0 0 0,0-1 0,1 1 0,-1 0 0,1 0 0,-1-1 0,1 1 0,0 0 0,0 0 0,0 0 0,0 0 0,0 0 0,0 0 0,1 0 0,2-3 0,1 0 0,1 1 0,-1 0 0,1 0 0,0 0 0,1 0 0,-1 1 0,0 0 0,1 1 0,9-4 0,-14 6 0,-1-1 0,0 1 0,1-1 0,-1 1 0,0-1 0,1 1 0,-1 0 0,1 0 0,-1 0 0,1-1 0,-1 1 0,1 1 0,-1-1 0,0 0 0,1 0 0,-1 1 0,1-1 0,-1 0 0,0 1 0,1-1 0,-1 1 0,0 0 0,0 0 0,1-1 0,-1 1 0,0 0 0,0 0 0,0 0 0,0 0 0,0 0 0,0 0 0,0 0 0,0 1 0,-1-1 0,1 0 0,0 0 0,-1 1 0,1-1 0,-1 0 0,1 1 0,-1-1 0,0 1 0,1-1 0,-1 0 0,0 1 0,0-1 0,0 1 0,0-1 0,0 1 0,0-1 0,-1 3 0,1-2 0,-1 1 0,1 0 0,-1-1 0,1 1 0,-1-1 0,0 1 0,0-1 0,0 0 0,0 1 0,0-1 0,-1 0 0,1 0 0,-1 0 0,1 0 0,-1 0 0,0 0 0,1 0 0,-1 0 0,0-1 0,-1 1 0,1-1 0,0 1 0,0-1 0,0 0 0,-1 0 0,1 0 0,-1 0 0,1-1 0,-1 1 0,1 0 0,-1-1 0,1 0 0,-1 0 0,-2 0 0,1 0 0,1 0 0,-1 0 0,1 0 0,-1-1 0,0 0 0,1 0 0,0 0 0,-1 0 0,1 0 0,0-1 0,-1 1 0,1-1 0,0 0 0,0 0 0,0 0 0,1 0 0,-1-1 0,0 1 0,1-1 0,0 1 0,-1-1 0,1 0 0,0 0 0,-2-5 0,2 4-28,1 1-1,0-1 1,0 0-1,0 0 1,0 0 0,1 0-1,-1 0 1,1 0-1,0 0 1,0-1-1,1 1 1,-1 0-1,1 0 1,0 0 0,0 0-1,0 1 1,0-1-1,1 0 1,0 0-1,-1 1 1,1-1-1,1 1 1,-1-1 0,0 1-1,1 0 1,0 0-1,0 0 1,0 0-1,0 1 1,0-1-1,0 1 1,1 0 0,-1 0-1,1 0 1,0 0-1,-1 0 1,1 1-1,0 0 1,0 0-1,0 0 1,0 0 0,0 1-1,0-1 1,0 1-1,0 0 1,0 0-1,8 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0 5361 0 0,'-24'34'980'0'0,"1"0"0"0"0,2 2 0 0 0,-25 57-1 0 0,15-29-121 0 0,-8 11 34 0 0,-112 248 1932 0 0,140-284-3978 0 0,11-39 1061 0 0,0 0 0 0 0,0 0 0 0 0,0 1 0 0 0,0-1 0 0 0,0 0 0 0 0,0 0 1 0 0,0 1-1 0 0,0-1 0 0 0,0 0 0 0 0,0 0 0 0 0,0 1 0 0 0,0-1 0 0 0,0 0 0 0 0,0 0 0 0 0,0 1 0 0 0,0-1 0 0 0,0 0 0 0 0,0 0 0 0 0,0 1 0 0 0,0-1 0 0 0,0 0 0 0 0,0 0 1 0 0,1 1-1 0 0,-1-1 0 0 0,0 0 0 0 0,0 0 0 0 0,0 0 0 0 0,0 1 0 0 0,1-1 0 0 0,-1 0 0 0 0,0 0 0 0 0,0 0 0 0 0,0 0 0 0 0,1 0 0 0 0,-1 0 0 0 0,0 1 0 0 0,0-1 0 0 0,1 0 0 0 0,16-12-4028 0 0,-6 0 2862 0 0,4-5-1404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1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319 440 4617 0 0,'-14'3'3920'0'0,"-31"18"-4636"0"0,25-11 718 0 0,10-6-15 0 0,0 1 1 0 0,0-1-1 0 0,-1-1 0 0 0,0 0 0 0 0,0 0 1 0 0,1-1-1 0 0,-1-1 0 0 0,-1 0 0 0 0,-10 0 1 0 0,17-1 36 0 0,0-1 1 0 0,1 0 0 0 0,-1 0 0 0 0,1 0 0 0 0,-1-1 0 0 0,1 1 0 0 0,0-1 0 0 0,0 0 0 0 0,0 0-1 0 0,0-1 1 0 0,0 1 0 0 0,0-1 0 0 0,0 0 0 0 0,1 0 0 0 0,0 0 0 0 0,-1 0 0 0 0,1-1 0 0 0,0 1-1 0 0,1-1 1 0 0,-1 0 0 0 0,1 0 0 0 0,-1 0 0 0 0,1 0 0 0 0,-2-5 0 0 0,-2-8-3 0 0,0 0 0 0 0,2 0-1 0 0,0 0 1 0 0,0 0 0 0 0,2-1 0 0 0,0 1 0 0 0,1-1 0 0 0,1 1 0 0 0,0-1-1 0 0,1 0 1 0 0,5-22 0 0 0,-4 30-9 0 0,0-1 0 0 0,0 1 0 0 0,1 0-1 0 0,0 0 1 0 0,1 0 0 0 0,0 0 0 0 0,1 0 0 0 0,0 1 0 0 0,0 0-1 0 0,1 0 1 0 0,0 0 0 0 0,0 1 0 0 0,1 0 0 0 0,0 0-1 0 0,1 0 1 0 0,0 1 0 0 0,0 1 0 0 0,1-1 0 0 0,17-9 0 0 0,-21 13-9 0 0,0 1 0 0 0,1 0 0 0 0,0 0 0 0 0,0 0 0 0 0,0 1 1 0 0,-1 0-1 0 0,1 0 0 0 0,0 0 0 0 0,0 1 0 0 0,0 0 1 0 0,1 0-1 0 0,-1 0 0 0 0,0 1 0 0 0,-1 0 0 0 0,1 0 0 0 0,0 1 1 0 0,11 3-1 0 0,-9 0 11 0 0,0-1 1 0 0,0 1-1 0 0,0 1 0 0 0,-1-1 1 0 0,0 1-1 0 0,0 0 0 0 0,0 1 1 0 0,-1 0-1 0 0,0 0 0 0 0,9 13 1 0 0,-2 3 18 0 0,0 1 1 0 0,-1 0-1 0 0,-1 0 1 0 0,-2 2-1 0 0,0-1 1 0 0,-2 1-1 0 0,6 31 1 0 0,-10-36 11 0 0,7 37 403 0 0,5 103 0 0 0,-20-131-2006 0 0,-8-1-4220 0 0,8-19 3186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2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3489 0 0,'12'-7'2140'0'0,"14"53"-78"0"0,-16-12-1826 0 0,-1 1 0 0 0,-2 0 0 0 0,-2 0 0 0 0,2 59 1 0 0,-5-53-129 0 0,2 0 1 0 0,17 79 0 0 0,-18-112-254 0 0,5 16 429 0 0,-7-15-4584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4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221 102 2168 0 0,'-21'-16'4390'0'0,"19"14"-4216"0"0,0 0 1 0 0,0 0-1 0 0,-1 0 0 0 0,1 1 0 0 0,0-1 1 0 0,-1 1-1 0 0,1-1 0 0 0,-1 1 1 0 0,1 0-1 0 0,-1 0 0 0 0,0 0 0 0 0,1 0 1 0 0,-5-1-1 0 0,3 2-142 0 0,-1 0 0 0 0,0 0 1 0 0,0 0-1 0 0,1 1 0 0 0,-1-1 0 0 0,0 1 0 0 0,1 0 1 0 0,-1 0-1 0 0,1 1 0 0 0,-1 0 0 0 0,1-1 0 0 0,-1 1 1 0 0,1 1-1 0 0,-7 4 0 0 0,3-2-33 0 0,2 1 1 0 0,-1 0-1 0 0,0 0 0 0 0,1 1 0 0 0,0-1 1 0 0,1 1-1 0 0,-1 0 0 0 0,-4 9 0 0 0,6-9-23 0 0,1 0 0 0 0,-1 0-1 0 0,1 1 1 0 0,1-1-1 0 0,-1 1 1 0 0,1-1 0 0 0,1 1-1 0 0,-1 0 1 0 0,0 9-1 0 0,2-13 13 0 0,0 1-1 0 0,0-1 0 0 0,1 0 1 0 0,-1 0-1 0 0,1 1 0 0 0,0-1 1 0 0,0 0-1 0 0,0 0 0 0 0,1 0 0 0 0,-1 0 1 0 0,1 0-1 0 0,0-1 0 0 0,0 1 1 0 0,1 0-1 0 0,-1-1 0 0 0,1 0 1 0 0,3 4-1 0 0,-2-3 19 0 0,0 0 0 0 0,0-1 0 0 0,0 0 0 0 0,1 0 0 0 0,0 0 0 0 0,-1 0 0 0 0,1-1 0 0 0,0 0 0 0 0,0 0 0 0 0,1 0 0 0 0,-1-1 0 0 0,0 0 0 0 0,0 0 0 0 0,1 0 1 0 0,5 0-1 0 0,-2-1 31 0 0,0 0 0 0 0,1-1 1 0 0,-1 0-1 0 0,0 0 0 0 0,0-1 1 0 0,0-1-1 0 0,0 1 0 0 0,13-7 1 0 0,-12 5 51 0 0,-1 0 0 0 0,1-1 1 0 0,-1 0-1 0 0,0-1 0 0 0,-1 0 1 0 0,1-1-1 0 0,-1 1 0 0 0,-1-1 1 0 0,1-1-1 0 0,-1 0 0 0 0,0 0 0 0 0,-1 0 1 0 0,0-1-1 0 0,0 0 0 0 0,-1 0 1 0 0,5-12-1 0 0,-7 12 7 0 0,-1 1 0 0 0,0-1 0 0 0,-1 0 0 0 0,0 1 0 0 0,0-1 0 0 0,-1 0 0 0 0,0 0 0 0 0,0 0 0 0 0,-1 1 0 0 0,0-1 0 0 0,-5-14 0 0 0,5 18-119 0 0,-1 1 1 0 0,1 0 0 0 0,-1-1 0 0 0,0 1 0 0 0,-1 0 0 0 0,1 0 0 0 0,-1 0-1 0 0,0 1 1 0 0,0-1 0 0 0,0 0 0 0 0,0 1 0 0 0,-1 0 0 0 0,1 0 0 0 0,-1 0-1 0 0,0 0 1 0 0,0 1 0 0 0,0-1 0 0 0,0 1 0 0 0,0 0 0 0 0,0 0 0 0 0,-1 1-1 0 0,1-1 1 0 0,-10-1 0 0 0,8 3-141 0 0,-1-1 0 0 0,0 2 0 0 0,0-1 0 0 0,1 1 0 0 0,-1 0 0 0 0,0 0 0 0 0,1 0 0 0 0,-1 1 0 0 0,1 0 0 0 0,-1 1 0 0 0,1-1 0 0 0,0 1 0 0 0,0 0 0 0 0,0 1 0 0 0,1-1 0 0 0,-11 10 0 0 0,6-5-465 0 0,0 1 0 0 0,0 0-1 0 0,1 0 1 0 0,1 1 0 0 0,-1 0-1 0 0,2 1 1 0 0,-13 20-1 0 0,12-13-2066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 6025 0 0,'-4'-1'109'0'0,"0"1"1"0"0,0 0-1 0 0,0 0 0 0 0,0 0 0 0 0,0 1 0 0 0,0 0 0 0 0,0-1 0 0 0,0 2 0 0 0,0-1 1 0 0,1 0-1 0 0,-1 1 0 0 0,0-1 0 0 0,0 1 0 0 0,1 0 0 0 0,0 0 0 0 0,-1 1 0 0 0,1-1 1 0 0,0 1-1 0 0,0-1 0 0 0,0 1 0 0 0,0 0 0 0 0,1 0 0 0 0,-4 4 0 0 0,0 1-130 0 0,0 0 0 0 0,0 1 0 0 0,0 0 0 0 0,1 0 0 0 0,1 0 0 0 0,-1 0 0 0 0,1 1 0 0 0,-2 9 0 0 0,4-12 9 0 0,1-1 0 0 0,-1 1 0 0 0,2 0 0 0 0,-1-1 0 0 0,1 1 0 0 0,0 0 0 0 0,0-1 0 0 0,0 1 0 0 0,1-1 0 0 0,0 1 1 0 0,1 0-1 0 0,0-1 0 0 0,-1 0 0 0 0,2 1 0 0 0,-1-1 0 0 0,1 0 0 0 0,0 0 0 0 0,0 0 0 0 0,1-1 0 0 0,8 11 0 0 0,-6-10 20 0 0,0-1 0 0 0,1 1 0 0 0,0-1 1 0 0,0-1-1 0 0,0 1 0 0 0,0-1 0 0 0,1 0 0 0 0,0-1 1 0 0,-1 0-1 0 0,1 0 0 0 0,1 0 0 0 0,-1-1 0 0 0,0-1 1 0 0,1 1-1 0 0,-1-1 0 0 0,9 0 0 0 0,0-1 157 0 0,0 0 1 0 0,-1-2-1 0 0,1 1 0 0 0,22-7 0 0 0,-30 6 0 0 0,-1 0-1 0 0,0 0 1 0 0,1-2-1 0 0,-1 1 1 0 0,0-1-1 0 0,0 0 1 0 0,-1 0-1 0 0,0-1 0 0 0,1 0 1 0 0,6-7-1 0 0,-13 11-96 0 0,-1-1 0 0 0,1 1 0 0 0,-1-1 0 0 0,1 1 0 0 0,-1 0 0 0 0,0-1 0 0 0,0 1 0 0 0,0-1 0 0 0,0 1 0 0 0,0-1 0 0 0,0 1 0 0 0,0-1 0 0 0,0 1 0 0 0,-1-1-1 0 0,1 1 1 0 0,-1-1 0 0 0,1 1 0 0 0,-1-1 0 0 0,1 1 0 0 0,-1 0 0 0 0,0 0 0 0 0,0-1 0 0 0,1 1 0 0 0,-1 0 0 0 0,0 0 0 0 0,-2-2 0 0 0,-29-33-868 0 0,25 30 264 0 0,1 0-1 0 0,-2 0 0 0 0,1 1 1 0 0,-1 0-1 0 0,1 0 0 0 0,-1 1 1 0 0,-1 0-1 0 0,1 1 0 0 0,0 0 1 0 0,-1 0-1 0 0,-14-3 0 0 0,4 4-3436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5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393 208 5833 0 0,'-23'32'1921'0'0,"2"-4"-1867"0"0,-1 0 0 0 0,-1-2 0 0 0,-2 0 1 0 0,0-2-1 0 0,-2 0 0 0 0,-1-2 0 0 0,0-1 1 0 0,-41 22-1 0 0,67-42-15 0 0,0 1 0 0 0,-1-1 0 0 0,1 1 0 0 0,-1-1 0 0 0,0 0 0 0 0,1 0 0 0 0,-1 0 0 0 0,0 0 0 0 0,0-1 0 0 0,1 1 0 0 0,-1-1 0 0 0,0 0 0 0 0,0 1 0 0 0,0-1 0 0 0,0-1 0 0 0,1 1 0 0 0,-1 0 0 0 0,0-1 0 0 0,0 1 0 0 0,0-1 0 0 0,1 0 0 0 0,-1 0 0 0 0,0 0 1 0 0,1 0-1 0 0,-1 0 0 0 0,-3-3 0 0 0,3 0-62 0 0,0 0 0 0 0,1 1 1 0 0,-1-1-1 0 0,1 0 1 0 0,0 0-1 0 0,0 0 0 0 0,0 0 1 0 0,1-1-1 0 0,0 1 1 0 0,0 0-1 0 0,0-1 0 0 0,0 1 1 0 0,0-1-1 0 0,1 1 0 0 0,0-1 1 0 0,0-6-1 0 0,2-12 81 0 0,1 0 0 0 0,0 1 0 0 0,2-1 0 0 0,1 1 0 0 0,0-1 0 0 0,2 2 0 0 0,0-1 0 0 0,2 1 0 0 0,0 0 0 0 0,1 1 0 0 0,1 1 0 0 0,1-1 0 0 0,1 2 0 0 0,1 0 0 0 0,32-31 0 0 0,-43 45-54 0 0,1 0 0 0 0,0 0 0 0 0,-1 1 0 0 0,2-1 0 0 0,-1 1 0 0 0,0 0 1 0 0,1 1-1 0 0,-1-1 0 0 0,1 1 0 0 0,0 0 0 0 0,0 1 0 0 0,0-1 0 0 0,11-1 0 0 0,-13 4-8 0 0,-1-1 0 0 0,1 0 0 0 0,-1 1 0 0 0,1-1 1 0 0,-1 1-1 0 0,0 0 0 0 0,1 0 0 0 0,-1 0 0 0 0,0 1 1 0 0,0-1-1 0 0,0 1 0 0 0,0 0 0 0 0,0 0 0 0 0,0 0 1 0 0,0 0-1 0 0,0 0 0 0 0,-1 0 0 0 0,1 1 0 0 0,-1 0 1 0 0,0-1-1 0 0,0 1 0 0 0,0 0 0 0 0,0 0 0 0 0,0 0 1 0 0,1 4-1 0 0,11 24 24 0 0,-1 0 1 0 0,-1 2-1 0 0,-2-1 1 0 0,11 58-1 0 0,8 141 80 0 0,-23-171-77 0 0,1 57 175 0 0,-6-76-63 0 0,1-1 0 0 0,2 0 0 0 0,2 1 1 0 0,14 49-1 0 0,-20-89-237 0 0,9 21 190 0 0,-2-14-1529 0 0,-2-11-3152 0 0,-3-2 1025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7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5993 0 0,'77'2'3321'0'0,"0"1"-2451"0"0,100-9 0 0 0,-138 2-779 0 0,-10 1-234 0 0,0 0-1 0 0,0-2 1 0 0,-1-2-1 0 0,32-10 1 0 0,-59 17 23 0 0,0 0 0 0 0,0 0 0 0 0,0-1 0 0 0,0 1 0 0 0,-1 0 0 0 0,1-1 0 0 0,0 1 0 0 0,0-1 0 0 0,0 1 0 0 0,-1-1 0 0 0,1 1 0 0 0,0-1 0 0 0,-1 1 0 0 0,1-1 0 0 0,0 0 1 0 0,-1 1-1 0 0,1-1 0 0 0,-1 0 0 0 0,1 1 0 0 0,-1-1 0 0 0,1 0 0 0 0,-1 0 0 0 0,0 0 0 0 0,1 0 0 0 0,-1 1 0 0 0,0-1 0 0 0,0 0 0 0 0,0 0 0 0 0,1 0 0 0 0,-1 0 0 0 0,0 0 0 0 0,0 0 1 0 0,0 1-1 0 0,0-1 0 0 0,-1 0 0 0 0,1 0 0 0 0,0 0 0 0 0,0 0 0 0 0,0 0 0 0 0,-1 0 0 0 0,1 1 0 0 0,0-1 0 0 0,-1 0 0 0 0,1 0 0 0 0,-1 0 0 0 0,0-1 0 0 0,-6-8-3334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8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52 158 5329 0 0,'-1'1'115'0'0,"-1"-1"0"0"0,0 1 0 0 0,1-1 0 0 0,-1 1 0 0 0,1 0 0 0 0,-1-1 0 0 0,1 1 0 0 0,-1 0 0 0 0,1 0 0 0 0,-1 0 0 0 0,1 0 0 0 0,0 0 0 0 0,0 1 0 0 0,-1-1 0 0 0,1 0 0 0 0,0 1 0 0 0,0-1 0 0 0,0 1 0 0 0,0-1 0 0 0,1 1 0 0 0,-1-1 0 0 0,0 1-1 0 0,1-1 1 0 0,-1 1 0 0 0,1 0 0 0 0,-1 3 0 0 0,-10 53-472 0 0,10-49 635 0 0,-4 35-225 0 0,2-1 0 0 0,3 1 0 0 0,1-1 0 0 0,12 78 0 0 0,-8-90 34 0 0,2 1-1 0 0,2-1 1 0 0,0 0-1 0 0,2-1 1 0 0,2 0-1 0 0,0-1 1 0 0,21 32-1 0 0,-32-57 24 0 0,1 1 0 0 0,0-1 0 0 0,1 0 0 0 0,-1 0 0 0 0,1 0 0 0 0,0 0 0 0 0,-1-1 0 0 0,2 1 0 0 0,-1-1 0 0 0,0 0 0 0 0,1 0 0 0 0,-1-1 0 0 0,1 1 0 0 0,0-1 0 0 0,0 0 0 0 0,0-1 0 0 0,0 1 0 0 0,0-1 0 0 0,0 0 0 0 0,0 0 0 0 0,1 0 0 0 0,9-1 0 0 0,-2-1 137 0 0,0-1-1 0 0,0 0 1 0 0,0-2-1 0 0,0 1 1 0 0,-1-1-1 0 0,1-1 1 0 0,22-12 0 0 0,-26 13-1182 0 0,0-1 0 0 0,0 0 1 0 0,-1-1-1 0 0,0 1 0 0 0,0-2 0 0 0,0 1 1 0 0,10-12-1 0 0,-8 6-2832 0 0</inkml:trace>
  <inkml:trace contextRef="#ctx0" brushRef="#br0" timeOffset="1">500 592 7410 0 0,'-2'3'249'0'0,"-1"0"0"0"0,1-1 0 0 0,0 1 0 0 0,-1 0 0 0 0,1 1 0 0 0,1-1 0 0 0,-1 0 0 0 0,0 1 0 0 0,1-1 1 0 0,0 1-1 0 0,0-1 0 0 0,0 1 0 0 0,-1 4 0 0 0,-6 54-259 0 0,7-46 440 0 0,-1-4-258 0 0,0 8 70 0 0,0-1-1 0 0,2 28 1 0 0,0-43-233 0 0,1 0 0 0 0,-1-1 0 0 0,0 1-1 0 0,1 0 1 0 0,0-1 0 0 0,0 1 0 0 0,0 0 0 0 0,0-1 0 0 0,1 1-1 0 0,-1-1 1 0 0,1 0 0 0 0,0 1 0 0 0,0-1 0 0 0,0 0-1 0 0,0 0 1 0 0,1 0 0 0 0,-1-1 0 0 0,1 1 0 0 0,3 3 0 0 0,-2-5 10 0 0,-1 0 0 0 0,1 1 0 0 0,0-1 0 0 0,-1 0 0 0 0,1-1 0 0 0,0 1 0 0 0,0-1 0 0 0,-1 1 0 0 0,1-1 0 0 0,0 0 1 0 0,0-1-1 0 0,0 1 0 0 0,-1-1 0 0 0,1 1 0 0 0,0-1 0 0 0,0 0 0 0 0,-1-1 0 0 0,1 1 0 0 0,-1 0 0 0 0,1-1 0 0 0,-1 0 0 0 0,5-3 0 0 0,2-1 38 0 0,0-1-1 0 0,-1 0 0 0 0,0 0 0 0 0,0-1 0 0 0,0 0 1 0 0,7-10-1 0 0,-11 12-3 0 0,-1 0 1 0 0,0-1-1 0 0,0 1 0 0 0,0-1 1 0 0,-1 0-1 0 0,0 1 0 0 0,-1-2 1 0 0,1 1-1 0 0,-1 0 0 0 0,-1 0 1 0 0,1-1-1 0 0,-1 1 0 0 0,-1-1 1 0 0,1 1-1 0 0,-1-1 0 0 0,-1 1 1 0 0,1-1-1 0 0,-1 1 0 0 0,-1-1 1 0 0,1 1-1 0 0,-1 0 0 0 0,0 0 1 0 0,-1 0-1 0 0,-3-8 0 0 0,0 4-16 0 0,0-1-1 0 0,-1 1 0 0 0,0 1 1 0 0,0-1-1 0 0,-1 1 0 0 0,-1 0 0 0 0,0 1 1 0 0,0 0-1 0 0,-1 0 0 0 0,0 1 1 0 0,-1 0-1 0 0,1 1 0 0 0,-17-8 1 0 0,24 13-116 0 0,0 1 1 0 0,0-1 0 0 0,0 1 0 0 0,0 0-1 0 0,0 0 1 0 0,0 0 0 0 0,0 1 0 0 0,0-1-1 0 0,0 1 1 0 0,0 0 0 0 0,0-1 0 0 0,0 1 0 0 0,-1 1-1 0 0,1-1 1 0 0,0 0 0 0 0,0 1 0 0 0,0 0-1 0 0,-3 1 1 0 0,5-2-71 0 0,0 0 0 0 0,0 1 0 0 0,1-1-1 0 0,-1 1 1 0 0,0-1 0 0 0,1 1 0 0 0,-1 0 0 0 0,1-1 0 0 0,-1 1-1 0 0,1 0 1 0 0,-1-1 0 0 0,1 1 0 0 0,-1 0 0 0 0,1 0-1 0 0,-1-1 1 0 0,1 1 0 0 0,0 0 0 0 0,0 0 0 0 0,-1 0-1 0 0,1-1 1 0 0,0 1 0 0 0,0 0 0 0 0,0 0 0 0 0,0 1 0 0 0,0 1-273 0 0,1-1 1 0 0,-1 1-1 0 0,1-1 1 0 0,0 1 0 0 0,0-1-1 0 0,0 1 1 0 0,0-1-1 0 0,0 0 1 0 0,0 1 0 0 0,1-1-1 0 0,2 4 1 0 0,5 4-2627 0 0</inkml:trace>
  <inkml:trace contextRef="#ctx0" brushRef="#br0" timeOffset="2">826 501 9906 0 0,'63'-2'4498'0'0,"12"-8"-4005"0"0,-2-3 0 0 0,95-29 0 0 0,-121 21-1924 0 0,-45 20 1055 0 0,1 0 1 0 0,-1-1 0 0 0,0 1 0 0 0,0-1 0 0 0,0 1 0 0 0,0-1 0 0 0,0 0 0 0 0,0 0 0 0 0,2-4 0 0 0,-4 4 66 0 0,1 1 0 0 0,-1 0 0 0 0,0-1 1 0 0,0 1-1 0 0,0 0 0 0 0,-1-1 0 0 0,1 1 0 0 0,0 0 0 0 0,0-1 0 0 0,-1 1 0 0 0,1 0 1 0 0,-1 0-1 0 0,1-1 0 0 0,-1 1 0 0 0,1 0 0 0 0,-1 0 0 0 0,0 0 0 0 0,-1-2 1 0 0,0 0-312 0 0,-4-8-2553 0 0</inkml:trace>
  <inkml:trace contextRef="#ctx0" brushRef="#br0" timeOffset="3">997 1 8722 0 0,'-1'1'108'0'0,"0"1"0"0"0,0-1 0 0 0,0 1 0 0 0,0-1 0 0 0,0 1 0 0 0,0-1 0 0 0,0 1 0 0 0,0 0 0 0 0,1 0 0 0 0,-1-1 0 0 0,1 1 1 0 0,0 0-1 0 0,-1 0 0 0 0,1-1 0 0 0,0 1 0 0 0,0 2 0 0 0,-2 37 177 0 0,1-33 13 0 0,26 546 1793 0 0,-25-552-2104 0 0,2 23 117 0 0,2-1 0 0 0,6 28 0 0 0,-9-48-180 0 0,0 0 1 0 0,0 1 0 0 0,0-1 0 0 0,1 0-1 0 0,0 0 1 0 0,-1 0 0 0 0,1 0-1 0 0,0 0 1 0 0,1-1 0 0 0,-1 1 0 0 0,1-1-1 0 0,0 1 1 0 0,0-1 0 0 0,0 0-1 0 0,0 0 1 0 0,0 0 0 0 0,1 0-1 0 0,-1-1 1 0 0,1 1 0 0 0,4 1 0 0 0,-2-3-315 0 0,0-1 1 0 0,-1 0 0 0 0,1 0 0 0 0,-1 0 0 0 0,1-1 0 0 0,-1 0-1 0 0,1 0 1 0 0,-1-1 0 0 0,1 1 0 0 0,-1-1 0 0 0,0 0 0 0 0,0-1 0 0 0,0 1-1 0 0,0-1 1 0 0,0 0 0 0 0,4-4 0 0 0,5 0-900 0 0,2-2-1741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9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0 6345 0 0,'-6'1'135'0'0,"-1"0"-1"0"0,1 0 0 0 0,-1 1 0 0 0,1 0 1 0 0,0 0-1 0 0,0 0 0 0 0,0 1 0 0 0,0 0 1 0 0,0 0-1 0 0,0 0 0 0 0,1 1 0 0 0,-1 0 1 0 0,1 0-1 0 0,0 0 0 0 0,1 1 0 0 0,-1-1 1 0 0,-4 6-1 0 0,-3 5 319 0 0,1 0 0 0 0,0 0 0 0 0,1 1 1 0 0,-14 30-1 0 0,18-32-280 0 0,0 1 0 0 0,1 0 0 0 0,0 0 0 0 0,-3 21-1 0 0,7-31-171 0 0,0 0-1 0 0,1 0 1 0 0,-1 1 0 0 0,1-1-1 0 0,0 0 1 0 0,1 1-1 0 0,-1-1 1 0 0,1 0-1 0 0,0 0 1 0 0,0 0-1 0 0,1 0 1 0 0,0 0-1 0 0,0 0 1 0 0,0 0-1 0 0,0 0 1 0 0,6 8-1 0 0,-7-12-11 0 0,1 1 0 0 0,-1 0 0 0 0,1-1 0 0 0,-1 1 0 0 0,1-1 0 0 0,0 0-1 0 0,-1 1 1 0 0,1-1 0 0 0,0 0 0 0 0,0 0 0 0 0,0 0 0 0 0,0 0 0 0 0,0-1 0 0 0,0 1 0 0 0,0 0 0 0 0,0-1-1 0 0,1 0 1 0 0,-1 1 0 0 0,0-1 0 0 0,0 0 0 0 0,3 0 0 0 0,0-1-37 0 0,0 0-1 0 0,0 0 1 0 0,0 0 0 0 0,0-1-1 0 0,-1 0 1 0 0,1 0 0 0 0,-1 0-1 0 0,1 0 1 0 0,4-4 0 0 0,3-2-85 0 0,-1-1 0 0 0,0 0 0 0 0,0-1 0 0 0,-1 0 1 0 0,14-19-1 0 0,-12 10 112 0 0,-1 0 0 0 0,-1-1 1 0 0,-1-1-1 0 0,0 0 0 0 0,8-32 1 0 0,11-28 1040 0 0,-18 62 1241 0 0,-9 23-2246 0 0,0-1 1 0 0,0 1-1 0 0,0 0 1 0 0,1-1 0 0 0,-1 1-1 0 0,1-1 1 0 0,0 0-1 0 0,4 6 1 0 0,-2-3-4 0 0,14 36-63 0 0,20 36-377 0 0,-36-74-120 0 0,1 1-1 0 0,0-1 1 0 0,1 0-1 0 0,-1 0 1 0 0,1-1-1 0 0,0 1 1 0 0,8 5-1 0 0,-11-8 146 0 0,1 0-1 0 0,0-1 0 0 0,0 1 1 0 0,-1-1-1 0 0,1 1 0 0 0,0-1 1 0 0,0 0-1 0 0,-1 1 0 0 0,1-1 1 0 0,0 0-1 0 0,0 0 1 0 0,0 0-1 0 0,-1-1 0 0 0,4 0 1 0 0,3-3-2002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9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8578 0 0,'-1'6'268'0'0,"0"0"-1"0"0,0-1 1 0 0,0 1 0 0 0,1 0-1 0 0,-1 0 1 0 0,1-1 0 0 0,1 1-1 0 0,1 11 1 0 0,0 5 102 0 0,0 46 277 0 0,41 570-186 0 0,-23-535-6177 0 0,-13-73 895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09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9634 0 0,'-1'-2'177'0'0,"1"0"0"0"0,0 0 0 0 0,0 0 0 0 0,0 0 0 0 0,0 0 0 0 0,1 0 0 0 0,-1 1 0 0 0,0-1 0 0 0,1 0 0 0 0,-1 0 0 0 0,1 0 0 0 0,0 0 1 0 0,-1 1-1 0 0,1-1 0 0 0,0 0 0 0 0,0 1 0 0 0,0-1 0 0 0,0 1 0 0 0,1-1 0 0 0,-1 1 0 0 0,0-1 0 0 0,1 1 0 0 0,-1 0 0 0 0,2-2 0 0 0,40-28-3263 0 0,-40 29 2539 0 0,0 1-1 0 0,0 0 1 0 0,0 0-1 0 0,0 0 0 0 0,0 0 1 0 0,0 0-1 0 0,0 1 1 0 0,0-1-1 0 0,5 1 1 0 0,2 2-3464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2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23 243 4097 0 0,'-3'-4'239'0'0,"0"0"0"0"0,1 0-1 0 0,0 0 1 0 0,-1-1 0 0 0,2 1 0 0 0,-1 0 0 0 0,0-1 0 0 0,1 1 0 0 0,0-1-1 0 0,0 1 1 0 0,0-1 0 0 0,1 0 0 0 0,-1 1 0 0 0,1-1 0 0 0,0 0 0 0 0,1 0-1 0 0,-1 1 1 0 0,1-1 0 0 0,0 1 0 0 0,0-1 0 0 0,0 0 0 0 0,1 1 0 0 0,2-5-1 0 0,-1-1-132 0 0,1 0-1 0 0,0 0 1 0 0,1 0-1 0 0,0 1 1 0 0,1 0-1 0 0,0 0 0 0 0,1 0 1 0 0,-1 1-1 0 0,11-10 1 0 0,-14 15-100 0 0,0 0 0 0 0,1 1 1 0 0,-1-1-1 0 0,1 1 0 0 0,0-1 1 0 0,0 1-1 0 0,0 0 0 0 0,0 1 1 0 0,0-1-1 0 0,0 1 0 0 0,1-1 1 0 0,-1 1-1 0 0,0 1 0 0 0,1-1 1 0 0,-1 1-1 0 0,0-1 0 0 0,1 1 1 0 0,-1 0-1 0 0,8 2 0 0 0,-6-1-3 0 0,0 1 0 0 0,0 0-1 0 0,0 1 1 0 0,0 0-1 0 0,-1 0 1 0 0,1 0 0 0 0,-1 0-1 0 0,1 1 1 0 0,-1 0-1 0 0,0 0 1 0 0,-1 0 0 0 0,7 8-1 0 0,-3-3 32 0 0,0 1 0 0 0,0 0-1 0 0,-1 1 1 0 0,-1 0 0 0 0,0 0 0 0 0,0 1 0 0 0,-1-1-1 0 0,0 1 1 0 0,-1 1 0 0 0,-1-1 0 0 0,0 0 0 0 0,0 1-1 0 0,0 15 1 0 0,-4-14 18 0 0,0 1 0 0 0,-1-1 0 0 0,0 0 0 0 0,-2 0 0 0 0,1 0 1 0 0,-2 0-1 0 0,-9 20 0 0 0,8-20-36 0 0,-1 0 0 0 0,0-1 1 0 0,-1 0-1 0 0,-1-1 0 0 0,0 1 0 0 0,-1-2 1 0 0,0 1-1 0 0,0-2 0 0 0,-2 1 1 0 0,1-1-1 0 0,-25 16 0 0 0,29-23 120 0 0,-1 0-1 0 0,1 0 1 0 0,-1 0-1 0 0,1-1 1 0 0,-1 0-1 0 0,0 0 1 0 0,-8 0 0 0 0,12-2 73 0 0,0 1 1 0 0,1-1 0 0 0,-1 0 0 0 0,0 0 0 0 0,1 0 0 0 0,-1-1 0 0 0,0 1 0 0 0,1-1 0 0 0,-1 0-1 0 0,1 0 1 0 0,-1 0 0 0 0,1-1 0 0 0,-1 1 0 0 0,1-1 0 0 0,0 0 0 0 0,0 0 0 0 0,-5-3 0 0 0,9 5-221 0 0,-1-1 1 0 0,0 1 0 0 0,1 0 0 0 0,-1-1 0 0 0,0 1-1 0 0,1 0 1 0 0,-1-1 0 0 0,0 1 0 0 0,1 0 0 0 0,-1 0-1 0 0,1-1 1 0 0,-1 1 0 0 0,1 0 0 0 0,-1 0-1 0 0,0 0 1 0 0,1 0 0 0 0,-1 0 0 0 0,1 0 0 0 0,-1-1-1 0 0,1 1 1 0 0,-1 0 0 0 0,1 0 0 0 0,-1 0 0 0 0,1 1-1 0 0,-1-1 1 0 0,1 0 0 0 0,-1 0 0 0 0,1 0-1 0 0,-1 0 1 0 0,0 0 0 0 0,1 1 0 0 0,-1-1 0 0 0,1 0-1 0 0,-1 0 1 0 0,1 1 0 0 0,24 3-72 0 0,47 22-86 0 0,-32-11 420 0 0,1-1 1 0 0,-1-2 0 0 0,60 9-1 0 0,-89-19-381 0 0,0-1-1 0 0,1 0 0 0 0,-1-1 0 0 0,1 0 0 0 0,0-1 0 0 0,-1-1 0 0 0,0 0 0 0 0,1 0 0 0 0,-1-1 0 0 0,0 0 0 0 0,0-1 0 0 0,-1 0 0 0 0,1-1 1 0 0,-1 0-1 0 0,0-1 0 0 0,0 0 0 0 0,12-10 0 0 0,-12 7-8557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10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11474 0 0,'-2'54'2338'0'0,"0"-30"-2096"0"0,1-1 0 0 0,3 32 0 0 0,-1-48-1418 0 0,0 1 1 0 0,1-1-1 0 0,0 0 1 0 0,0 0-1 0 0,1 0 1 0 0,5 12-1 0 0,-3-12-3397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11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34 270 6265 0 0,'-5'-11'113'0'0,"0"-1"0"0"0,0 0-1 0 0,1 0 1 0 0,0 0 0 0 0,1-1-1 0 0,1 1 1 0 0,0-1 0 0 0,0-15-1 0 0,1 20-48 0 0,1 0 1 0 0,0 0-1 0 0,1 0 0 0 0,-1 0 0 0 0,2 0 0 0 0,-1 0 0 0 0,1 1 1 0 0,0-1-1 0 0,1 0 0 0 0,0 1 0 0 0,0-1 0 0 0,0 1 0 0 0,1 0 1 0 0,6-8-1 0 0,-9 14-46 0 0,0-1-1 0 0,1 0 1 0 0,-1 1 0 0 0,1-1 0 0 0,0 1-1 0 0,0-1 1 0 0,-1 1 0 0 0,1 0 0 0 0,0-1-1 0 0,0 1 1 0 0,0 0 0 0 0,0 1 0 0 0,1-1 0 0 0,-1 0-1 0 0,0 0 1 0 0,0 1 0 0 0,0 0 0 0 0,1-1-1 0 0,-1 1 1 0 0,3 0 0 0 0,-1 0 0 0 0,0 1 1 0 0,0 0-1 0 0,0 0 0 0 0,0 0 0 0 0,0 0 1 0 0,-1 1-1 0 0,1-1 0 0 0,0 1 1 0 0,-1 0-1 0 0,6 4 0 0 0,4 5 22 0 0,0 0 0 0 0,0 1 0 0 0,-1 0-1 0 0,12 16 1 0 0,-10-10-53 0 0,-1 1-1 0 0,0 0 0 0 0,-1 1 0 0 0,-1 1 1 0 0,-1 0-1 0 0,-1 0 0 0 0,-1 1 0 0 0,-1 0 1 0 0,-1 0-1 0 0,5 33 0 0 0,-9-37-33 0 0,0-1 0 0 0,-1 0 0 0 0,-1 1 0 0 0,0-1 0 0 0,-2 1 0 0 0,0-1 0 0 0,-1 1 0 0 0,0-1 0 0 0,-2 0 0 0 0,0-1 0 0 0,-1 1 0 0 0,0-1 0 0 0,-1 0 0 0 0,-13 21 0 0 0,15-32 229 0 0,1 0 0 0 0,-1-1 0 0 0,0 0 0 0 0,0 1 0 0 0,-1-2 0 0 0,1 1 0 0 0,-1 0 0 0 0,1-1 0 0 0,-1 0 0 0 0,0-1 0 0 0,-1 1 0 0 0,1-1 0 0 0,0 0 0 0 0,-1-1 0 0 0,1 1 0 0 0,-1-1-1 0 0,1-1 1 0 0,-1 1 0 0 0,1-1 0 0 0,-1 0 0 0 0,0-1 0 0 0,1 1 0 0 0,-1-1 0 0 0,1-1 0 0 0,-1 1 0 0 0,-8-4 0 0 0,14 4-169 0 0,1 1 0 0 0,0 0 1 0 0,-1 0-1 0 0,1 0 0 0 0,-1 0 0 0 0,1 0 0 0 0,0-1 0 0 0,-1 1 0 0 0,1 0 1 0 0,0 0-1 0 0,-1 0 0 0 0,1-1 0 0 0,0 1 0 0 0,-1 0 0 0 0,1-1 1 0 0,0 1-1 0 0,-1 0 0 0 0,1-1 0 0 0,0 1 0 0 0,0 0 0 0 0,0-1 0 0 0,-1 1 1 0 0,1 0-1 0 0,0-1 0 0 0,0 1 0 0 0,0-1 0 0 0,0 1 0 0 0,0 0 0 0 0,0-1 1 0 0,0 1-1 0 0,0-1 0 0 0,0 1 0 0 0,0-1 0 0 0,0 1 0 0 0,0 0 0 0 0,0-1 1 0 0,0 1-1 0 0,0-1 0 0 0,17-8-114 0 0,26 1 57 0 0,79 8 251 0 0,-85 2-677 0 0,-1-2 0 0 0,0-1 0 0 0,59-10 0 0 0,-92 10-34 0 0,-1 1 1 0 0,0-1 0 0 0,0 0-1 0 0,1 1 1 0 0,-1-1 0 0 0,0 0-1 0 0,0 0 1 0 0,0-1 0 0 0,0 1-1 0 0,0 0 1 0 0,0-1 0 0 0,0 1-1 0 0,0-1 1 0 0,-1 1 0 0 0,1-1-1 0 0,1-2 1 0 0,2-6-2307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12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6937 0 0,'-3'2'199'0'0,"1"0"-1"0"0,-1 0 0 0 0,1 1 0 0 0,0-1 0 0 0,-1 1 1 0 0,1-1-1 0 0,0 1 0 0 0,1 0 0 0 0,-1 0 0 0 0,0 0 0 0 0,1 0 1 0 0,0 0-1 0 0,-1 0 0 0 0,1 0 0 0 0,-1 5 0 0 0,-11 62 281 0 0,8-42-13 0 0,-7 30-136 0 0,-32 189 692 0 0,41-217-923 0 0,1 0 0 0 0,2 0-1 0 0,1 0 1 0 0,1 0 0 0 0,2 0 0 0 0,9 37 0 0 0,-12-61-101 0 0,1 1-1 0 0,0 0 0 0 0,1-1 0 0 0,0 1 1 0 0,0-1-1 0 0,0 0 0 0 0,0 0 0 0 0,1 0 1 0 0,0-1-1 0 0,1 1 0 0 0,-1-1 0 0 0,1 0 1 0 0,0 0-1 0 0,0 0 0 0 0,1-1 1 0 0,-1 0-1 0 0,1 0 0 0 0,0 0 0 0 0,0-1 1 0 0,0 0-1 0 0,9 4 0 0 0,-9-6 5 0 0,1 1-1 0 0,-1-1 1 0 0,0-1 0 0 0,1 1 0 0 0,-1-1-1 0 0,1 0 1 0 0,0 0 0 0 0,-1-1-1 0 0,0 0 1 0 0,1 0 0 0 0,-1-1-1 0 0,0 1 1 0 0,1-1 0 0 0,-1-1 0 0 0,0 1-1 0 0,0-1 1 0 0,-1 0 0 0 0,1 0-1 0 0,-1-1 1 0 0,1 0 0 0 0,-1 0-1 0 0,9-9 1 0 0,-8 7 114 0 0,1 0 0 0 0,-1-1-1 0 0,0 1 1 0 0,-1-1 0 0 0,1-1-1 0 0,-2 1 1 0 0,1-1 0 0 0,-1 0 0 0 0,0 0-1 0 0,0 0 1 0 0,2-9 0 0 0,-5 12-13 0 0,-1 0 0 0 0,1 0-1 0 0,-1 0 1 0 0,1 1 0 0 0,-1-1 0 0 0,-1 0 0 0 0,1 0 0 0 0,-1 0 0 0 0,0 0-1 0 0,0 1 1 0 0,0-1 0 0 0,-1 1 0 0 0,1-1 0 0 0,-1 1 0 0 0,0-1-1 0 0,-1 1 1 0 0,1 0 0 0 0,-1 0 0 0 0,0 0 0 0 0,0 0 0 0 0,-6-6 0 0 0,2 3-67 0 0,1 0 0 0 0,-1 1 1 0 0,0 0-1 0 0,-1 0 0 0 0,0 1 1 0 0,0 0-1 0 0,0 0 0 0 0,0 1 1 0 0,-1 0-1 0 0,1 1 0 0 0,-1-1 1 0 0,0 2-1 0 0,-16-4 0 0 0,19 5-300 0 0,0 1 0 0 0,0 0 0 0 0,0 0 0 0 0,0 0-1 0 0,0 1 1 0 0,0 0 0 0 0,0 0 0 0 0,0 1 0 0 0,1-1 0 0 0,-1 1 0 0 0,0 0 0 0 0,1 1-1 0 0,0 0 1 0 0,-1-1 0 0 0,1 2 0 0 0,0-1 0 0 0,0 0 0 0 0,1 1 0 0 0,-1 0-1 0 0,1 0 1 0 0,0 1 0 0 0,-5 5 0 0 0,-5 9-2902 0 0,0 2-2372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13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6353 0 0,'-3'15'274'0'0,"0"1"1"0"0,2-1-1 0 0,0 1 0 0 0,0 0 0 0 0,2-1 0 0 0,2 19 0 0 0,-1 6 164 0 0,-1 16-82 0 0,8 138 606 0 0,-6-163-1023 0 0,2-2 1 0 0,1 1-1 0 0,1 0 0 0 0,14 36 1 0 0,-14-53-794 0 0,-3-8-681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14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0 206 7642 0 0,'1'-1'49'0'0,"0"0"1"0"0,-1-1 0 0 0,1 1 0 0 0,0 0 0 0 0,0 0 0 0 0,0 0 0 0 0,0 0-1 0 0,0 0 1 0 0,1 0 0 0 0,-1 0 0 0 0,0 0 0 0 0,0 0 0 0 0,1 1-1 0 0,-1-1 1 0 0,0 0 0 0 0,1 1 0 0 0,-1-1 0 0 0,0 1 0 0 0,1-1-1 0 0,-1 1 1 0 0,1 0 0 0 0,-1 0 0 0 0,1 0 0 0 0,2 0 0 0 0,38-4 383 0 0,-37 3-410 0 0,0 2 0 0 0,0-1 1 0 0,0 0-1 0 0,0 1 0 0 0,-1 0 1 0 0,1 0-1 0 0,0 1 0 0 0,0-1 0 0 0,-1 1 1 0 0,1 0-1 0 0,-1 0 0 0 0,0 1 1 0 0,0-1-1 0 0,1 1 0 0 0,-2 0 1 0 0,1 0-1 0 0,0 0 0 0 0,0 1 1 0 0,-1-1-1 0 0,0 1 0 0 0,0 0 1 0 0,0 0-1 0 0,0 0 0 0 0,-1 0 1 0 0,1 0-1 0 0,-1 1 0 0 0,0-1 0 0 0,0 1 1 0 0,-1-1-1 0 0,0 1 0 0 0,2 7 1 0 0,-1-1 31 0 0,0 0 0 0 0,-1 0 1 0 0,-1 1-1 0 0,0-1 0 0 0,0 0 1 0 0,-1 1-1 0 0,0-1 1 0 0,-1 0-1 0 0,0 0 0 0 0,-1 0 1 0 0,-1 0-1 0 0,-6 16 0 0 0,3-12 32 0 0,-1-1-1 0 0,0 0 1 0 0,-1 0-1 0 0,-16 18 1 0 0,22-28-256 0 0,0-1 0 0 0,0 0 0 0 0,-1 1 1 0 0,1-1-1 0 0,-1-1 0 0 0,1 1 0 0 0,-1 0 1 0 0,0-1-1 0 0,0 0 0 0 0,0 0 0 0 0,0 0 1 0 0,-1 0-1 0 0,1-1 0 0 0,0 1 0 0 0,-1-1 1 0 0,1 0-1 0 0,-1-1 0 0 0,1 1 0 0 0,-1-1 1 0 0,-7 0-1 0 0,11 0 37 0 0,1 0 0 0 0,-1-1 0 0 0,0 1-1 0 0,1 0 1 0 0,-1 0 0 0 0,0 0 0 0 0,1-1 0 0 0,-1 1 0 0 0,1 0 0 0 0,-1-1 0 0 0,1 1-1 0 0,-1-1 1 0 0,1 1 0 0 0,-1-1 0 0 0,1 1 0 0 0,-1-1 0 0 0,1 1 0 0 0,0-1 0 0 0,-1 1-1 0 0,1-1 1 0 0,0 1 0 0 0,-1-1 0 0 0,1 1 0 0 0,0-1 0 0 0,0 0 0 0 0,-1 0 0 0 0,0-6-2896 0 0</inkml:trace>
  <inkml:trace contextRef="#ctx0" brushRef="#br0" timeOffset="1">339 77 6969 0 0,'0'-2'110'0'0,"0"0"-1"0"0,0 0 0 0 0,-1 1 0 0 0,1-1 0 0 0,0 0 0 0 0,1 0 0 0 0,-1 0 0 0 0,0 0 0 0 0,0 0 0 0 0,1 1 0 0 0,-1-1 0 0 0,1 0 0 0 0,0 0 0 0 0,-1 1 0 0 0,1-1 0 0 0,0 0 0 0 0,0 1 0 0 0,0-1 0 0 0,0 1 0 0 0,0-1 0 0 0,0 1 0 0 0,1 0 0 0 0,-1-1 0 0 0,0 1 0 0 0,3-2 0 0 0,1-1-419 0 0,-1 0-1 0 0,1 0 1 0 0,-1 1-1 0 0,1 0 1 0 0,1 0-1 0 0,8-5 1 0 0,2 5-2560 0 0,-9 5-579 0 0</inkml:trace>
  <inkml:trace contextRef="#ctx0" brushRef="#br0" timeOffset="2">429 217 6825 0 0,'-24'183'2874'0'0,"22"-151"-2393"0"0,1 1 0 0 0,1-1 1 0 0,9 55-1 0 0,-9-85-506 0 0,0 0 1 0 0,1 0-1 0 0,-1-1 1 0 0,1 1-1 0 0,-1 0 1 0 0,1 0-1 0 0,-1 0 1 0 0,1-1-1 0 0,0 1 1 0 0,0 0-1 0 0,0-1 1 0 0,0 1-1 0 0,0-1 1 0 0,0 1-1 0 0,1-1 1 0 0,-1 1-1 0 0,0-1 1 0 0,1 0-1 0 0,1 2 1 0 0,-1-3-201 0 0,-1 1-1 0 0,0-1 1 0 0,1 0 0 0 0,-1 0 0 0 0,0 0-1 0 0,1 0 1 0 0,-1-1 0 0 0,0 1 0 0 0,0 0 0 0 0,1-1-1 0 0,-1 1 1 0 0,0 0 0 0 0,0-1 0 0 0,1 1-1 0 0,-1-1 1 0 0,0 0 0 0 0,0 1 0 0 0,0-1 0 0 0,0 0-1 0 0,0 0 1 0 0,0 0 0 0 0,0 0 0 0 0,0 0-1 0 0,0 0 1 0 0,-1 0 0 0 0,1 0 0 0 0,0 0 0 0 0,0-2-1 0 0,5-5-3112 0 0</inkml:trace>
  <inkml:trace contextRef="#ctx0" brushRef="#br0" timeOffset="3">626 206 9218 0 0,'2'13'318'0'0,"1"-1"0"0"0,0 0 0 0 0,1 0 0 0 0,0 0 0 0 0,1 0-1 0 0,0-1 1 0 0,1 1 0 0 0,7 10 0 0 0,-2-2-253 0 0,34 54 453 0 0,-41-69-877 0 0,0 0 1 0 0,0 0-1 0 0,0-1 0 0 0,1 1 1 0 0,-1-1-1 0 0,1 0 0 0 0,0 0 1 0 0,0-1-1 0 0,1 0 0 0 0,-1 0 0 0 0,9 4 1 0 0,-7-7-3223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14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8978 0 0,'-5'5'169'0'0,"1"-1"0"0"0,0 1-1 0 0,0 0 1 0 0,0 0 0 0 0,0 0 0 0 0,1 0 0 0 0,0 1-1 0 0,0-1 1 0 0,-2 9 0 0 0,-19 59 23 0 0,13-35 27 0 0,-2-1-427 0 0,-19 65 808 0 0,29-91-1157 0 0,1-1 1 0 0,1 1-1 0 0,0-1 1 0 0,0 1-1 0 0,1 0 0 0 0,0-1 1 0 0,3 18-1 0 0,-1-21-1479 0 0,3-1-1640 0 0</inkml:trace>
  <inkml:trace contextRef="#ctx0" brushRef="#br0" timeOffset="1">245 114 8050 0 0,'44'7'3694'0'0,"-23"-5"-3369"0"0,1-1-1 0 0,0 0 1 0 0,41-5 0 0 0,-57 3-435 0 0,-1 0 0 0 0,0 0 0 0 0,1-1 0 0 0,-1 0 0 0 0,0 0 0 0 0,0 0 1 0 0,0 0-1 0 0,0-1 0 0 0,6-4 0 0 0,-8 5-146 0 0,-1 0-1 0 0,0 0 0 0 0,0 0 1 0 0,-1 0-1 0 0,1-1 1 0 0,0 1-1 0 0,-1 0 1 0 0,1-1-1 0 0,-1 1 1 0 0,0-1-1 0 0,0 0 1 0 0,0 1-1 0 0,0-1 1 0 0,0 0-1 0 0,0 0 1 0 0,-1 1-1 0 0,0-1 1 0 0,1 0-1 0 0,-1-4 0 0 0,0 4-44 0 0,-1 1 0 0 0,1-1-1 0 0,-1 0 1 0 0,0 1-1 0 0,1-1 1 0 0,-1 0 0 0 0,0 1-1 0 0,-1-1 1 0 0,1 1-1 0 0,0 0 1 0 0,-2-3 0 0 0,-6-6-2128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15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55 372 4849 0 0,'-5'4'310'0'0,"0"1"0"0"0,0 0 0 0 0,1 0 1 0 0,0 0-1 0 0,0 1 0 0 0,0 0 0 0 0,1 0 0 0 0,-1 0 0 0 0,2 0 0 0 0,-1 0 0 0 0,1 0 1 0 0,-1 1-1 0 0,2-1 0 0 0,-1 1 0 0 0,1 0 0 0 0,0 0 0 0 0,0-1 0 0 0,1 1 0 0 0,0 9 0 0 0,0-8-215 0 0,1-1-1 0 0,-1 0 0 0 0,1 0 1 0 0,1 0-1 0 0,-1-1 0 0 0,1 1 0 0 0,0 0 1 0 0,1 0-1 0 0,-1-1 0 0 0,1 0 1 0 0,1 1-1 0 0,-1-1 0 0 0,1 0 0 0 0,0-1 1 0 0,1 1-1 0 0,-1-1 0 0 0,1 0 0 0 0,10 9 1 0 0,-10-11-44 0 0,1 0 0 0 0,-1 0-1 0 0,1-1 1 0 0,0 1 0 0 0,0-1 0 0 0,-1-1 0 0 0,1 1 0 0 0,1-1 0 0 0,-1 0 0 0 0,0-1 0 0 0,0 1 0 0 0,0-1-1 0 0,0 0 1 0 0,0-1 0 0 0,1 1 0 0 0,-1-1 0 0 0,0-1 0 0 0,9-2 0 0 0,-10 2-213 0 0,0 1 1 0 0,0-1-1 0 0,0 0 0 0 0,0-1 1 0 0,0 1-1 0 0,-1-1 1 0 0,1 0-1 0 0,-1 0 0 0 0,0 0 1 0 0,0-1-1 0 0,0 0 0 0 0,0 1 1 0 0,-1-1-1 0 0,1-1 1 0 0,-1 1-1 0 0,0 0 0 0 0,-1-1 1 0 0,1 1-1 0 0,-1-1 0 0 0,1 0 1 0 0,1-8-1 0 0,5-52-4791 0 0,-6 34 1084 0 0</inkml:trace>
  <inkml:trace contextRef="#ctx0" brushRef="#br0" timeOffset="1">296 1 6529 0 0,'4'242'5953'0'0,"1"-126"-5306"0"0,23 131 0 0 0,-4-145-177 0 0,-22-93-940 0 0,2 1-1 0 0,-1-1 0 0 0,1 0 1 0 0,1-1-1 0 0,-1 1 0 0 0,2-1 1 0 0,-1 0-1 0 0,12 12 0 0 0,-17-19 200 0 0,1 0 0 0 0,0 0 0 0 0,0 0 1 0 0,0 0-1 0 0,-1-1 0 0 0,1 1 0 0 0,0 0 0 0 0,0 0 0 0 0,0-1 0 0 0,1 1 0 0 0,-1-1 1 0 0,0 1-1 0 0,0-1 0 0 0,0 0 0 0 0,0 1 0 0 0,0-1 0 0 0,0 0 0 0 0,1 0 0 0 0,-1 0 0 0 0,0 0 1 0 0,0 0-1 0 0,0 0 0 0 0,1 0 0 0 0,1 0 0 0 0,2-4-2135 0 0</inkml:trace>
  <inkml:trace contextRef="#ctx0" brushRef="#br0" timeOffset="2">611 282 7746 0 0,'-4'2'113'0'0,"-1"0"1"0"0,1 0 0 0 0,0 0 0 0 0,0 0-1 0 0,-1 1 1 0 0,2 0 0 0 0,-1 0 0 0 0,0 0 0 0 0,1 0-1 0 0,-1 0 1 0 0,1 1 0 0 0,0-1 0 0 0,0 1-1 0 0,0 0 1 0 0,1 0 0 0 0,-5 8 0 0 0,6-9-98 0 0,0-1 1 0 0,0 1-1 0 0,0 0 1 0 0,1 0-1 0 0,-1 0 1 0 0,1-1 0 0 0,-1 1-1 0 0,1 0 1 0 0,0 0-1 0 0,0 0 1 0 0,0 0-1 0 0,1 0 1 0 0,-1 0-1 0 0,1-1 1 0 0,-1 1-1 0 0,1 0 1 0 0,0 0 0 0 0,0 0-1 0 0,0-1 1 0 0,0 1-1 0 0,1-1 1 0 0,-1 1-1 0 0,1-1 1 0 0,0 1-1 0 0,-1-1 1 0 0,1 0-1 0 0,0 0 1 0 0,3 3 0 0 0,27 15 144 0 0,-28-18-7 0 0,0 0 1 0 0,0 0-1 0 0,0 0 0 0 0,-1 0 1 0 0,1 0-1 0 0,-1 1 1 0 0,1 0-1 0 0,-1 0 0 0 0,0 0 1 0 0,0 0-1 0 0,0 0 0 0 0,0 1 1 0 0,-1-1-1 0 0,1 1 0 0 0,2 6 1 0 0,-6-4 83 0 0,0 0 0 0 0,0 0 0 0 0,-1 0 0 0 0,0 0 0 0 0,0 0 1 0 0,0 0-1 0 0,-1 0 0 0 0,0-1 0 0 0,0 0 0 0 0,0 1 0 0 0,-7 7 1 0 0,0 3-83 0 0,-31 42 139 0 0,14-33-2528 0 0,-2-10-5583 0 0,21-13 3381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05:15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4273 0 0,'0'0'360'0'0,"2"0"-312"0"0,0 0-32 0 0,0 0 16 0 0,-1 2 32 0 0,3-2 0 0 0,-1 2 0 0 0,3-2-16 0 0,-1 3-32 0 0,0-1-72 0 0,2 1-200 0 0,0 3-208 0 0,0-1-56 0 0,0 2-2321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19:5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7458 0 0,'0'0'42'0'0,"0"0"1"0"0,0 0-1 0 0,0 0 1 0 0,0 0-1 0 0,0 0 1 0 0,-1 0-1 0 0,1 0 1 0 0,0 0-1 0 0,0 0 1 0 0,0 0-1 0 0,0 0 1 0 0,0 0-1 0 0,-1 0 1 0 0,1 0-1 0 0,0 0 1 0 0,0 0-1 0 0,0 0 1 0 0,0 0 0 0 0,-1 0-1 0 0,1 0 1 0 0,0 0-1 0 0,0 0 1 0 0,0 0-1 0 0,0 0 1 0 0,0 0-1 0 0,-1 0 1 0 0,1 0-1 0 0,0 0 1 0 0,0 0-1 0 0,0 0 1 0 0,0 0-1 0 0,0 1 1 0 0,0-1-1 0 0,-1 0 1 0 0,1 0-1 0 0,0 0 1 0 0,0 0-1 0 0,0 0 1 0 0,0 0-1 0 0,0 1 1 0 0,0-1 0 0 0,0 0-1 0 0,0 0 1 0 0,0 0-1 0 0,0 0 1 0 0,0 0-1 0 0,0 1 1 0 0,0-1-1 0 0,0 0 1 0 0,0 0-1 0 0,-5 15 156 0 0,1 16-504 0 0,3 55 582 0 0,1 83-6 0 0,2-146-180 0 0,0 0-1 0 0,2 0 0 0 0,0-1 0 0 0,2 1 0 0 0,9 25 1 0 0,-13-45 17 0 0,-1 0 1 0 0,1 0 0 0 0,0 0 0 0 0,0-1 0 0 0,1 1-1 0 0,-1-1 1 0 0,1 1 0 0 0,-1-1 0 0 0,1 0 0 0 0,0 0-1 0 0,0 0 1 0 0,0 0 0 0 0,0 0 0 0 0,0 0 0 0 0,0-1-1 0 0,0 0 1 0 0,0 0 0 0 0,1 0 0 0 0,-1 0 0 0 0,0 0-1 0 0,1-1 1 0 0,5 1 0 0 0,12 1 307 0 0,0-1 0 0 0,36-3 0 0 0,-19 0-109 0 0,61 8-52 0 0,-76-3-121 0 0,0-1-1 0 0,0-1 1 0 0,0-1 0 0 0,0-1-1 0 0,0-1 1 0 0,36-7 0 0 0,-57 8-209 0 0,0 1 1 0 0,0 0 0 0 0,0-1 0 0 0,0 0-1 0 0,0 0 1 0 0,-1 1 0 0 0,1-1 0 0 0,0 0-1 0 0,0 0 1 0 0,0-1 0 0 0,-1 1-1 0 0,1 0 1 0 0,-1 0 0 0 0,1-1 0 0 0,-1 1-1 0 0,1-1 1 0 0,1-3 0 0 0,0-24-6589 0 0,-4 19 1319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19:5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10330 0 0,'-2'2'59'0'0,"1"-1"1"0"0,-1 1-1 0 0,1 0 0 0 0,0-1 0 0 0,-1 1 0 0 0,1 0 0 0 0,0 0 1 0 0,0 0-1 0 0,0 0 0 0 0,0 0 0 0 0,1 0 0 0 0,-1 0 1 0 0,1 0-1 0 0,-1 0 0 0 0,0 3 0 0 0,-5 41-36 0 0,5-34 137 0 0,-15 105 539 0 0,5 1-1 0 0,8 182 1 0 0,4-287-600 0 0,1 0 0 0 0,0 0 0 0 0,1-1 0 0 0,9 25 0 0 0,-11-34-209 0 0,1 0 1 0 0,-1-1 0 0 0,1 1-1 0 0,-1 0 1 0 0,1-1-1 0 0,0 1 1 0 0,0-1 0 0 0,0 1-1 0 0,0-1 1 0 0,1 0-1 0 0,3 4 1 0 0,-4-6-110 0 0,-1 1 0 0 0,1 0 0 0 0,-1-1 1 0 0,0 1-1 0 0,1-1 0 0 0,-1 0 0 0 0,1 0 0 0 0,-1 1 0 0 0,1-1 1 0 0,-1 0-1 0 0,1 0 0 0 0,-1 0 0 0 0,1 0 0 0 0,-1-1 0 0 0,1 1 1 0 0,-1 0-1 0 0,1-1 0 0 0,-1 1 0 0 0,1-1 0 0 0,-1 1 0 0 0,0-1 1 0 0,1 0-1 0 0,-1 0 0 0 0,0 1 0 0 0,3-3 0 0 0,8-7-4645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12 694 4001 0 0,'-11'4'2490'0'0,"18"-21"-132"0"0,2-13-1989 0 0,2 0 0 0 0,0 1 0 0 0,2 0 0 0 0,1 1 0 0 0,2 0 0 0 0,28-38 1 0 0,-19 33-293 0 0,1 1 1 0 0,1 2 0 0 0,2 0-1 0 0,51-39 1 0 0,-34 37-62 0 0,2 1 0 0 0,1 3 1 0 0,1 2-1 0 0,2 3 0 0 0,0 1 0 0 0,1 3 0 0 0,1 2 0 0 0,1 3 0 0 0,0 2 0 0 0,0 2 0 0 0,71-3 1 0 0,-67 13-53 0 0,0 3 1 0 0,0 2-1 0 0,0 2 1 0 0,104 28-1 0 0,226 93 97 0 0,-243-76 93 0 0,269 74 345 0 0,-219-71 724 0 0,243 102 0 0 0,-328-102-518 0 0,-65-30 28 0 0,84 31 0 0 0,-114-50-589 0 0,-16-6-130 0 0,0 0 0 0 0,0 0 0 0 0,0 0 0 0 0,0 0 0 0 0,0 0 0 0 0,0 0 1 0 0,0 0-1 0 0,0 0 0 0 0,0-1 0 0 0,0 1 0 0 0,0 0 0 0 0,1 0 0 0 0,-1 0 0 0 0,0 0 1 0 0,0 0-1 0 0,0 0 0 0 0,0 0 0 0 0,0 0 0 0 0,0 0 0 0 0,0 0 0 0 0,0 0 0 0 0,0 0 1 0 0,0 0-1 0 0,0-1 0 0 0,1 1 0 0 0,-1 0 0 0 0,0 0 0 0 0,0 0 0 0 0,0 0 0 0 0,0 0 1 0 0,-4-5-1089 0 0,-27-51-9501 0 0,26 47 6338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20:0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5641 0 0,'-7'4'115'0'0,"-1"1"-1"0"0,1 0 0 0 0,0 0 1 0 0,0 1-1 0 0,0 0 0 0 0,1 0 1 0 0,0 1-1 0 0,0-1 0 0 0,1 1 1 0 0,0 1-1 0 0,0-1 0 0 0,0 1 1 0 0,1 0-1 0 0,0 0 0 0 0,-3 10 1 0 0,-7 19 614 0 0,-18 78 0 0 0,29-101-545 0 0,-11 52 501 0 0,3 1 1 0 0,3 0 0 0 0,0 79-1 0 0,8-97-417 0 0,3 0-1 0 0,1-1 0 0 0,2 0 0 0 0,3 0 1 0 0,18 56-1 0 0,-21-86-206 0 0,0-1 0 0 0,2 0 0 0 0,0 0 0 0 0,1 0 1 0 0,1-1-1 0 0,0-1 0 0 0,1 0 0 0 0,1 0 0 0 0,15 14 0 0 0,-16-18-227 0 0,0-2 0 0 0,1 1-1 0 0,0-2 1 0 0,24 14 0 0 0,-23-16-583 0 0,1 0 1 0 0,-1-1-1 0 0,1-1 0 0 0,0 0 1 0 0,19 3-1 0 0,-5-3-4917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20:0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14 6065 0 0,'-4'0'213'0'0,"1"0"-1"0"0,-1 0 1 0 0,0 1 0 0 0,1-1-1 0 0,-1 1 1 0 0,0 0-1 0 0,1 0 1 0 0,-1 0 0 0 0,1 0-1 0 0,-1 1 1 0 0,1-1-1 0 0,-1 1 1 0 0,1 0 0 0 0,0 0-1 0 0,0 0 1 0 0,0 0-1 0 0,0 1 1 0 0,1-1 0 0 0,-1 1-1 0 0,-2 3 1 0 0,1-1-91 0 0,1 1 1 0 0,0 0 0 0 0,0-1-1 0 0,1 1 1 0 0,0 0 0 0 0,0 0-1 0 0,0 0 1 0 0,1 1-1 0 0,-1-1 1 0 0,2 0 0 0 0,-1 8-1 0 0,0 2-57 0 0,2 0 0 0 0,0 0 0 0 0,0 0 1 0 0,2 0-1 0 0,0 0 0 0 0,1-1 0 0 0,0 1 0 0 0,13 27 0 0 0,-15-38-19 0 0,1 1 1 0 0,0-1-1 0 0,1 0 0 0 0,-1 0 1 0 0,1 0-1 0 0,0-1 1 0 0,0 1-1 0 0,0-1 1 0 0,1 0-1 0 0,-1 0 1 0 0,1 0-1 0 0,0-1 1 0 0,0 0-1 0 0,0 0 0 0 0,1 0 1 0 0,-1 0-1 0 0,10 2 1 0 0,-10-4 41 0 0,0 0 1 0 0,0 0-1 0 0,0-1 0 0 0,0 0 1 0 0,0 0-1 0 0,0 0 1 0 0,0-1-1 0 0,0 0 0 0 0,0 0 1 0 0,0 0-1 0 0,0 0 0 0 0,0-1 1 0 0,0 0-1 0 0,-1 0 1 0 0,1 0-1 0 0,-1 0 0 0 0,1-1 1 0 0,-1 0-1 0 0,0 0 1 0 0,0 0-1 0 0,5-6 0 0 0,1 0 39 0 0,-2 0 0 0 0,1-1-1 0 0,-1-1 1 0 0,-1 1 0 0 0,0-1 0 0 0,0 0-1 0 0,-1-1 1 0 0,-1 0 0 0 0,0 0 0 0 0,0 0-1 0 0,5-25 1 0 0,-8 30-120 0 0,-1-1 1 0 0,0 0-1 0 0,0 0 0 0 0,-1 0 1 0 0,0 1-1 0 0,0-1 0 0 0,-1 0 1 0 0,0 0-1 0 0,0 0 0 0 0,-1 1 1 0 0,0-1-1 0 0,0 1 0 0 0,-1-1 0 0 0,0 1 1 0 0,0 0-1 0 0,-1 0 0 0 0,0 0 1 0 0,0 1-1 0 0,-1-1 0 0 0,1 1 1 0 0,-7-6-1 0 0,9 10-94 0 0,0 1 0 0 0,-1-1 0 0 0,1 1 0 0 0,0-1 0 0 0,-1 1 0 0 0,1 0 0 0 0,-1 0 0 0 0,0 0 0 0 0,1 0 0 0 0,-1 0 0 0 0,0 0 0 0 0,1 1 0 0 0,-1 0 0 0 0,0-1 0 0 0,0 1 0 0 0,0 0 0 0 0,1 0 0 0 0,-1 1 0 0 0,0-1 0 0 0,0 0 0 0 0,0 1 0 0 0,1 0 0 0 0,-1 0 0 0 0,0 0 0 0 0,1 0 0 0 0,-6 2 0 0 0,6-1-140 0 0,0-1 0 0 0,0 0-1 0 0,0 1 1 0 0,0-1 0 0 0,0 1-1 0 0,0 0 1 0 0,1 0-1 0 0,-1-1 1 0 0,0 1 0 0 0,1 0-1 0 0,-1 0 1 0 0,1 1-1 0 0,-2 2 1 0 0,3-3-158 0 0,-1 0 0 0 0,1 0 1 0 0,-1 0-1 0 0,1 0 0 0 0,-1 0 0 0 0,1 0 0 0 0,0 0 0 0 0,0 0 0 0 0,0 0 1 0 0,0 0-1 0 0,1 0 0 0 0,-1 0 0 0 0,0 0 0 0 0,1 0 0 0 0,0 0 0 0 0,-1 0 1 0 0,1 0-1 0 0,1 2 0 0 0,3 5-2988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20:0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6529 0 0,'-7'4'193'0'0,"0"0"0"0"0,0 0 0 0 0,0 0-1 0 0,1 1 1 0 0,0 0 0 0 0,0 1-1 0 0,0-1 1 0 0,0 1 0 0 0,1 0 0 0 0,0 0-1 0 0,0 1 1 0 0,1-1 0 0 0,-1 1-1 0 0,2 0 1 0 0,-1 0 0 0 0,1 1 0 0 0,0-1-1 0 0,0 1 1 0 0,1 0 0 0 0,0-1 0 0 0,0 1-1 0 0,1 0 1 0 0,0 0 0 0 0,1 0-1 0 0,0 0 1 0 0,0 0 0 0 0,0 0 0 0 0,4 16-1 0 0,-3-16-180 0 0,0 1-1 0 0,0-1 0 0 0,1 0 1 0 0,0 0-1 0 0,1-1 1 0 0,0 1-1 0 0,0 0 0 0 0,1-1 1 0 0,-1 0-1 0 0,2 0 0 0 0,-1 0 1 0 0,1 0-1 0 0,0-1 0 0 0,0 1 1 0 0,1-1-1 0 0,0-1 1 0 0,0 1-1 0 0,0-1 0 0 0,1 0 1 0 0,-1 0-1 0 0,1-1 0 0 0,1 0 1 0 0,-1 0-1 0 0,0-1 1 0 0,1 0-1 0 0,0 0 0 0 0,-1-1 1 0 0,12 3-1 0 0,-13-4-370 0 0,-1-1 0 0 0,1 1 0 0 0,-1-1 0 0 0,1 0 0 0 0,0 0 0 0 0,-1-1 0 0 0,1 1 0 0 0,0-1 0 0 0,-1-1 0 0 0,1 1 0 0 0,-1-1 0 0 0,0 0 0 0 0,1 0 0 0 0,-1 0 0 0 0,0-1 0 0 0,0 0 0 0 0,-1 0 0 0 0,1 0 0 0 0,0 0 0 0 0,3-5 0 0 0,3-1-3102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20:0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7738 0 0,'0'0'794'0'0,"37"5"2894"0"0,-13-7-2925 0 0,0 0-1 0 0,41-10 1 0 0,-42 7-1139 0 0,1 1 1 0 0,42-3 0 0 0,-49 5-1813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20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10178 0 0,'-2'9'208'0'0,"1"-1"0"0"0,0 1 0 0 0,1-1 0 0 0,0 1 0 0 0,0 0-1 0 0,1-1 1 0 0,0 1 0 0 0,0-1 0 0 0,1 1 0 0 0,5 15 0 0 0,0 5 28 0 0,29 205 336 0 0,-20-115-518 0 0,51 195 1 0 0,-65-308-418 0 0,6 18-1304 0 0,2-14-2753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20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4 7610 0 0,'-10'-1'147'0'0,"1"0"1"0"0,0 0 0 0 0,0 1 0 0 0,-1 0 0 0 0,1 0 0 0 0,0 1 0 0 0,-1 0-1 0 0,1 1 1 0 0,0 0 0 0 0,0 1 0 0 0,0 0 0 0 0,1 0 0 0 0,-1 1 0 0 0,1 0-1 0 0,-1 0 1 0 0,1 1 0 0 0,1 0 0 0 0,-1 0 0 0 0,1 1 0 0 0,0 0 0 0 0,0 0-1 0 0,-12 15 1 0 0,9-9 67 0 0,-1 0 1 0 0,2 1-1 0 0,0 0 0 0 0,0 1 0 0 0,1 0 0 0 0,1 0 0 0 0,1 1 0 0 0,0 0 0 0 0,0 0 1 0 0,2 0-1 0 0,0 1 0 0 0,-3 25 0 0 0,6-39-194 0 0,1-1-1 0 0,0 1 1 0 0,0 0 0 0 0,0 0-1 0 0,0 0 1 0 0,0 0 0 0 0,0 0-1 0 0,0 0 1 0 0,1-1 0 0 0,-1 1-1 0 0,1 0 1 0 0,-1 0-1 0 0,1 0 1 0 0,0-1 0 0 0,-1 1-1 0 0,1 0 1 0 0,0-1 0 0 0,0 1-1 0 0,0-1 1 0 0,3 3 0 0 0,-3-3 5 0 0,1 0 1 0 0,-1 0 0 0 0,1-1 0 0 0,-1 1 0 0 0,1-1-1 0 0,-1 1 1 0 0,1-1 0 0 0,0 0 0 0 0,-1 1 0 0 0,1-1-1 0 0,-1 0 1 0 0,1 0 0 0 0,0 0 0 0 0,-1 0 0 0 0,1-1-1 0 0,0 1 1 0 0,-1 0 0 0 0,3-2 0 0 0,4 0 16 0 0,-1-1 1 0 0,-1 0 0 0 0,1 0-1 0 0,0-1 1 0 0,-1 0-1 0 0,0 0 1 0 0,0 0 0 0 0,0-1-1 0 0,5-5 1 0 0,11-16 12 0 0,37-57 0 0 0,-2 2 361 0 0,-57 81-413 0 0,1 0 0 0 0,-1-1 0 0 0,0 1 0 0 0,0 0-1 0 0,0 0 1 0 0,0 0 0 0 0,1 0 0 0 0,-1 0 0 0 0,0 0-1 0 0,0 0 1 0 0,1 0 0 0 0,-1 0 0 0 0,0 0 0 0 0,0 0-1 0 0,0 0 1 0 0,1-1 0 0 0,-1 2 0 0 0,0-1-1 0 0,0 0 1 0 0,1 0 0 0 0,-1 0 0 0 0,0 0 0 0 0,0 0-1 0 0,0 0 1 0 0,1 0 0 0 0,-1 0 0 0 0,0 0 0 0 0,0 0-1 0 0,1 0 1 0 0,-1 0 0 0 0,0 1 0 0 0,0-1 0 0 0,0 0-1 0 0,0 0 1 0 0,1 0 0 0 0,-1 0 0 0 0,0 1 0 0 0,0-1-1 0 0,0 0 1 0 0,0 0 0 0 0,0 0 0 0 0,0 1 0 0 0,1-1-1 0 0,-1 0 1 0 0,10 18 22 0 0,6 23-62 0 0,-14-38 55 0 0,59 153-402 0 0,-31-91-5095 0 0,-30-65 5373 0 0,0-1 0 0 0,0 1 0 0 0,0 0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20:0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10314 0 0,'18'51'3016'0'0,"5"10"-2594"0"0,18 84 0 0 0,-28-93-350 0 0,2-1-1 0 0,40 92 0 0 0,-55-141-43 0 0,1 0 0 0 0,0-1 0 0 0,-1 1-1 0 0,1-1 1 0 0,0 0 0 0 0,0 1-1 0 0,0-1 1 0 0,0 0 0 0 0,0 1 0 0 0,0-1-1 0 0,1 0 1 0 0,-1 0 0 0 0,0 0 0 0 0,3 1-1 0 0,-4-1 27 0 0,1-1 1 0 0,-1 0-1 0 0,1-1 0 0 0,-1 1 0 0 0,1 0 0 0 0,-1 0 0 0 0,0 0 0 0 0,1 0 0 0 0,-1 0 0 0 0,1 0 1 0 0,-1-1-1 0 0,1 1 0 0 0,-1 0 0 0 0,0 0 0 0 0,1-1 0 0 0,-1 1 0 0 0,1 0 0 0 0,-1 0 0 0 0,0-1 1 0 0,1 1-1 0 0,-1 0 0 0 0,0-1 0 0 0,0 1 0 0 0,1-1 0 0 0,-1 1 0 0 0,0 0 0 0 0,0-1 0 0 0,1 1 1 0 0,-1-1-1 0 0,0 1 0 0 0,0-1 0 0 0,12-55 2747 0 0,-10 43-3147 0 0,19-164 1145 0 0,9-50-1629 0 0,-30 224 1081 0 0,4-12-3543 0 0,0 34-6971 0 0,-2-10 6183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20:0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11771 0 0,'32'-13'3271'0'0,"59"-12"-1921"0"0,-41 12-1267 0 0,78-31 0 0 0,-127 44-151 0 0,1-1 0 0 0,-1 1 0 0 0,0-1 0 0 0,1 1 0 0 0,-1-1 1 0 0,0 0-1 0 0,0 0 0 0 0,0 0 0 0 0,1 1 0 0 0,-1-1 0 0 0,0 0 0 0 0,0 0 0 0 0,0 0 0 0 0,-1-1 0 0 0,1 1 0 0 0,0 0 0 0 0,0 0 0 0 0,0 0 0 0 0,-1-1 0 0 0,1 1 0 0 0,-1 0 0 0 0,1-1 0 0 0,-1 1 0 0 0,0 0 1 0 0,1-1-1 0 0,-1 1 0 0 0,0-2 0 0 0,0 0-82 0 0,-1 0 1 0 0,0 1 0 0 0,1-1-1 0 0,-1 0 1 0 0,0 1 0 0 0,-1-1-1 0 0,1 1 1 0 0,0-1-1 0 0,-1 1 1 0 0,1 0 0 0 0,-1-1-1 0 0,0 1 1 0 0,-2-2 0 0 0,-2-3 31 0 0,0 1 1 0 0,-1 0 0 0 0,0 1 0 0 0,0 0 0 0 0,-1 0 0 0 0,1 0 0 0 0,-1 1 0 0 0,-11-5-1 0 0,15 8 210 0 0,0 0 0 0 0,0 0-1 0 0,-1 0 1 0 0,1 0 0 0 0,0 1-1 0 0,0 0 1 0 0,-1-1 0 0 0,1 2-1 0 0,0-1 1 0 0,-1 0-1 0 0,1 1 1 0 0,0 0 0 0 0,0 0-1 0 0,0 0 1 0 0,0 0 0 0 0,0 1-1 0 0,0 0 1 0 0,0 0-1 0 0,0 0 1 0 0,0 0 0 0 0,1 0-1 0 0,-1 1 1 0 0,1 0 0 0 0,0-1-1 0 0,0 1 1 0 0,-5 6-1 0 0,5-4-20 0 0,0-1-1 0 0,0 1 0 0 0,1 0 1 0 0,0-1-1 0 0,0 1 0 0 0,0 0 1 0 0,1 1-1 0 0,-1-1 0 0 0,1 0 1 0 0,1 0-1 0 0,-1 0 0 0 0,1 1 1 0 0,-1-1-1 0 0,1 0 0 0 0,1 1 0 0 0,-1-1 1 0 0,1 0-1 0 0,0 1 0 0 0,0-1 1 0 0,1 0-1 0 0,3 8 0 0 0,-2-6-22 0 0,1 1 0 0 0,0-1 0 0 0,0 0-1 0 0,1-1 1 0 0,-1 1 0 0 0,2-1 0 0 0,-1 0 0 0 0,1 0-1 0 0,0-1 1 0 0,0 1 0 0 0,8 4 0 0 0,10 6-17 0 0,49 22 0 0 0,9 6-8704 0 0,-75-39 3532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20:0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7250 0 0,'16'31'515'0'0,"-1"2"1"0"0,-1 0-1 0 0,-2 0 1 0 0,-1 1 0 0 0,-2 1-1 0 0,-2 0 1 0 0,-1 0 0 0 0,-1 0-1 0 0,0 55 1 0 0,-8 31-42 0 0,-24 173 0 0 0,16-204 47 0 0,5-25-676 0 0,-9 61 59 0 0,-2-45-5532 0 0,12-66 257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0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19884 0 0,'-2'0'-56'0'0,"0"0"-40"0"0,-1 0-112 0 0,1 0-192 0 0,0 0-240 0 0,1-1-440 0 0,-1-3-897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0 3809 0 0,'6'6'2639'0'0,"19"19"400"0"0,-11-11-2934 0 0,1-1 0 0 0,0 0 0 0 0,24 14 0 0 0,-11-12 51 0 0,-12-7-102 0 0,-1 0 0 0 0,0 1 0 0 0,0 1 0 0 0,0 0 0 0 0,25 25 0 0 0,-38-32-36 0 0,1 0 0 0 0,-1 1 0 0 0,1-1 1 0 0,-1 1-1 0 0,0-1 0 0 0,-1 1 0 0 0,1-1 0 0 0,-1 1 1 0 0,1 0-1 0 0,-1 0 0 0 0,0 0 0 0 0,-1 0 1 0 0,1 0-1 0 0,-1 0 0 0 0,1 0 0 0 0,-1 0 0 0 0,0 0 1 0 0,-1 0-1 0 0,1 0 0 0 0,-1 0 0 0 0,1 0 0 0 0,-1-1 1 0 0,-1 1-1 0 0,1 0 0 0 0,0 0 0 0 0,-1 0 0 0 0,0-1 1 0 0,0 1-1 0 0,0-1 0 0 0,0 0 0 0 0,0 1 0 0 0,-4 3 1 0 0,-16 20 336 0 0,-2-1 1 0 0,-50 45-1 0 0,19-20 164 0 0,1-2 74 0 0,-3-2-1 0 0,-94 61 0 0 0,30-33-8521 0 0,107-68 3436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24 367 7186 0 0,'6'1'2910'0'0,"23"4"-1617"0"0,-4-4-940 0 0,-1-2-1 0 0,1 0 1 0 0,-1-2-1 0 0,0 0 1 0 0,0-2-1 0 0,0-1 1 0 0,29-11-1 0 0,-34 10-283 0 0,0-1-1 0 0,-1 0 1 0 0,0-1-1 0 0,-1-1 1 0 0,0-1-1 0 0,0-1 0 0 0,-1 0 1 0 0,-1-1-1 0 0,18-19 1 0 0,-29 28-123 0 0,0 0 0 0 0,-1 0 0 0 0,0-1 0 0 0,0 0 1 0 0,0 1-1 0 0,0-1 0 0 0,-1 0 0 0 0,1 0 0 0 0,-1 0 0 0 0,-1 0 0 0 0,1-1 0 0 0,-1 1 1 0 0,0 0-1 0 0,0-1 0 0 0,0 1 0 0 0,-1-1 0 0 0,0 1 0 0 0,0-1 0 0 0,0 1 0 0 0,-1-1 1 0 0,0 1-1 0 0,0-1 0 0 0,0 1 0 0 0,-1 0 0 0 0,1-1 0 0 0,-1 1 0 0 0,-1 0 1 0 0,1 0-1 0 0,-1 1 0 0 0,0-1 0 0 0,0 0 0 0 0,0 1 0 0 0,0-1 0 0 0,-1 1 0 0 0,0 0 1 0 0,0 1-1 0 0,0-1 0 0 0,0 1 0 0 0,-1-1 0 0 0,1 1 0 0 0,-1 0 0 0 0,0 1 1 0 0,0-1-1 0 0,0 1 0 0 0,0 0 0 0 0,0 0 0 0 0,-1 1 0 0 0,1-1 0 0 0,0 1 0 0 0,-1 1 1 0 0,1-1-1 0 0,-1 1 0 0 0,1-1 0 0 0,-1 2 0 0 0,-5 0 0 0 0,-4 1 80 0 0,-1 1-1 0 0,1 1 0 0 0,0 1 1 0 0,1 0-1 0 0,-1 1 0 0 0,1 0 1 0 0,1 1-1 0 0,-1 1 1 0 0,1 0-1 0 0,0 1 0 0 0,1 0 1 0 0,0 1-1 0 0,0 0 0 0 0,1 1 1 0 0,0 0-1 0 0,-9 15 1 0 0,3-5 250 0 0,2 0 0 0 0,1 1 0 0 0,0 0 0 0 0,2 1 0 0 0,1 1 0 0 0,0 0 0 0 0,2 0 0 0 0,-11 47-1 0 0,18-65-198 0 0,0 1-1 0 0,1-1 1 0 0,0 0-1 0 0,1 0 0 0 0,-1 0 1 0 0,1 1-1 0 0,1-1 1 0 0,-1 0-1 0 0,1 1 0 0 0,0-1 1 0 0,0 0-1 0 0,1 0 1 0 0,-1 0-1 0 0,2 0 0 0 0,-1 0 1 0 0,1 0-1 0 0,-1-1 1 0 0,1 1-1 0 0,1-1 0 0 0,-1 0 1 0 0,1 0-1 0 0,0 0 0 0 0,0 0 1 0 0,1-1-1 0 0,-1 0 1 0 0,1 1-1 0 0,0-2 0 0 0,0 1 1 0 0,0 0-1 0 0,1-1 1 0 0,5 3-1 0 0,9 4 39 0 0,0-1 0 0 0,1 0 0 0 0,0-1 0 0 0,0-1 0 0 0,1-2 0 0 0,32 6 0 0 0,-39-9-273 0 0,0-1-1 0 0,0 0 0 0 0,0-1 0 0 0,0 0 0 0 0,0-1 1 0 0,0-1-1 0 0,0 0 0 0 0,-1-1 0 0 0,1-1 0 0 0,22-9 0 0 0,-32 10-551 0 0,-1 1 0 0 0,0-1-1 0 0,0 0 1 0 0,0-1 0 0 0,0 1-1 0 0,0-1 1 0 0,-1 0-1 0 0,1 0 1 0 0,-1 0 0 0 0,0 0-1 0 0,4-9 1 0 0,1-2-4516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9994 0 0,'0'4'271'0'0,"1"0"0"0"0,-1 0 0 0 0,0-1 0 0 0,1 1 0 0 0,0 0 0 0 0,0 0-1 0 0,0-1 1 0 0,1 1 0 0 0,2 5 0 0 0,-2-4 34 0 0,9 21 207 0 0,2 0 1 0 0,0 0-1 0 0,2-2 0 0 0,0 1 0 0 0,36 40 1 0 0,-22-33-478 0 0,1-1 1 0 0,1-2 0 0 0,46 34 0 0 0,-76-62-129 0 0,0 0 1 0 0,0 0-1 0 0,0 0 0 0 0,0 0 1 0 0,1-1-1 0 0,-1 1 1 0 0,0 0-1 0 0,0-1 0 0 0,1 1 1 0 0,-1-1-1 0 0,0 1 1 0 0,1-1-1 0 0,-1 1 1 0 0,1-1-1 0 0,-1 0 0 0 0,0 0 1 0 0,1 0-1 0 0,-1 0 1 0 0,1 0-1 0 0,-1 0 0 0 0,1 0 1 0 0,-1 0-1 0 0,0-1 1 0 0,1 1-1 0 0,1-1 0 0 0,-1 0-225 0 0,-1-1-1 0 0,1 1 0 0 0,-1-1 1 0 0,0 0-1 0 0,0 1 1 0 0,0-1-1 0 0,0 0 0 0 0,0 0 1 0 0,0 1-1 0 0,0-1 0 0 0,0 0 1 0 0,-1 0-1 0 0,1 0 0 0 0,-1 0 1 0 0,1 0-1 0 0,-1 0 0 0 0,0-4 1 0 0,2-11-4915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9018 0 0,'-15'10'431'0'0,"1"1"1"0"0,1 1-1 0 0,0 0 1 0 0,0 1 0 0 0,1 0-1 0 0,1 1 1 0 0,-17 27-1 0 0,-2 9-111 0 0,-24 55 1 0 0,37-70-385 0 0,-37 87 374 0 0,48-107-544 0 0,1 0 0 0 0,1 0 0 0 0,0 1 0 0 0,1 0 0 0 0,1-1 0 0 0,0 18 0 0 0,5-12-2138 0 0,7-13-3121 0 0,-3-7 2167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9706 0 0,'1'1'129'0'0,"-1"0"-1"0"0,0-1 0 0 0,1 1 1 0 0,0 0-1 0 0,-1-1 1 0 0,1 1-1 0 0,-1-1 1 0 0,1 1-1 0 0,0-1 1 0 0,-1 1-1 0 0,1-1 1 0 0,0 0-1 0 0,0 1 1 0 0,-1-1-1 0 0,1 0 1 0 0,0 1-1 0 0,0-1 0 0 0,-1 0 1 0 0,1 0-1 0 0,0 0 1 0 0,0 0-1 0 0,0 0 1 0 0,0 0-1 0 0,-1 0 1 0 0,1 0-1 0 0,0 0 1 0 0,0 0-1 0 0,1-1 1 0 0,30-1 1345 0 0,-30 1-1299 0 0,29-4 591 0 0,0-2 0 0 0,-1-2 1 0 0,31-11-1 0 0,-40 11-689 0 0,0 1 0 0 0,1 1 1 0 0,0 2-1 0 0,1 0 0 0 0,-1 1 0 0 0,1 1 1 0 0,34 0-1 0 0,19 5-2592 0 0,-76-3 2451 0 0,0 1 0 0 0,0 0 0 0 0,0 0-1 0 0,0 0 1 0 0,0 0 0 0 0,0 0 0 0 0,-1 0 0 0 0,1 0 0 0 0,0 0 0 0 0,0 0 0 0 0,0 0 0 0 0,0 0 0 0 0,0 0 0 0 0,0 0 0 0 0,0-1-1 0 0,0 1 1 0 0,0 0 0 0 0,0 0 0 0 0,0 0 0 0 0,-1 0 0 0 0,1 0 0 0 0,0 0 0 0 0,0 0 0 0 0,0 0 0 0 0,0-1 0 0 0,0 1-1 0 0,0 0 1 0 0,0 0 0 0 0,0 0 0 0 0,0 0 0 0 0,0 0 0 0 0,0 0 0 0 0,0 0 0 0 0,0-1 0 0 0,0 1 0 0 0,0 0 0 0 0,0 0 0 0 0,0 0-1 0 0,1 0 1 0 0,-1 0 0 0 0,0 0 0 0 0,0 0 0 0 0,0-1 0 0 0,0 1 0 0 0,0 0 0 0 0,0 0 0 0 0,0 0 0 0 0,0 0 0 0 0,0 0-1 0 0,0 0 1 0 0,0 0 0 0 0,0 0 0 0 0,1 0 0 0 0,-1 0 0 0 0,0 0 0 0 0,0-1 0 0 0,0 1 0 0 0,0 0 0 0 0,0 0 0 0 0,0 0 0 0 0,0 0-1 0 0,1 0 1 0 0,-1 0 0 0 0,0 0 0 0 0,0 0 0 0 0,0 0 0 0 0,0 0 0 0 0,-10-9-3714 0 0,7 7 2224 0 0,-3-4-2965 0 0</inkml:trace>
  <inkml:trace contextRef="#ctx0" brushRef="#br0" timeOffset="1">287 4 8818 0 0,'-1'0'107'0'0,"0"-1"0"0"0,0 1 1 0 0,0-1-1 0 0,-1 1 0 0 0,1-1 0 0 0,0 1 1 0 0,0 0-1 0 0,0 0 0 0 0,-1-1 0 0 0,1 1 1 0 0,0 0-1 0 0,0 0 0 0 0,-1 0 0 0 0,1 1 1 0 0,0-1-1 0 0,0 0 0 0 0,-1 0 0 0 0,1 0 1 0 0,0 1-1 0 0,0-1 0 0 0,0 1 0 0 0,0-1 1 0 0,-1 1-1 0 0,1 0 0 0 0,0-1 0 0 0,0 1 1 0 0,0 0-1 0 0,0-1 0 0 0,1 1 0 0 0,-1 0 1 0 0,0 0-1 0 0,0 0 0 0 0,0 0 0 0 0,1 0 0 0 0,-1 0 1 0 0,0 0-1 0 0,1 0 0 0 0,-1 0 0 0 0,1 1 1 0 0,-1-1-1 0 0,1 0 0 0 0,0 0 0 0 0,-1 0 1 0 0,1 1-1 0 0,0-1 0 0 0,0 2 0 0 0,-3 10 159 0 0,1 0-1 0 0,0 1 0 0 0,1 20 0 0 0,0-16 173 0 0,-5 124 582 0 0,24 264 0 0 0,-12-359-1046 0 0,15 54 0 0 0,-18-90-31 0 0,-3-10 14 0 0,0 0-1 0 0,0 0 1 0 0,0 0 0 0 0,0 0 0 0 0,0-1 0 0 0,0 1 0 0 0,0 0 0 0 0,0 0-1 0 0,1 0 1 0 0,-1 0 0 0 0,0 0 0 0 0,1 0 0 0 0,-1-1 0 0 0,1 1 0 0 0,-1 0-1 0 0,1 0 1 0 0,-1-1 0 0 0,1 1 0 0 0,-1 0 0 0 0,1-1 0 0 0,0 1 0 0 0,-1 0-1 0 0,1-1 1 0 0,0 1 0 0 0,0-1 0 0 0,-1 1 0 0 0,1-1 0 0 0,0 0 0 0 0,0 1-1 0 0,0-1 1 0 0,-1 0 0 0 0,1 1 0 0 0,1-1 0 0 0,0-1-87 0 0,0 0 1 0 0,-1 0-1 0 0,1 0 0 0 0,0 0 1 0 0,-1 0-1 0 0,1 0 1 0 0,-1 0-1 0 0,1 0 0 0 0,-1-1 1 0 0,0 1-1 0 0,1-1 1 0 0,-1 1-1 0 0,0-1 1 0 0,1-1-1 0 0,31-61-3363 0 0,-12 13-1039 0 0,-12 34 464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19 105 9250 0 0,'-6'30'1549'0'0,"1"-1"-1"0"0,-3 58 1 0 0,9-15-957 0 0,10 77 1 0 0,-10-140-565 0 0,-1-2-8 0 0,0-1 1 0 0,1 0-1 0 0,0 0 0 0 0,0 0 1 0 0,0 0-1 0 0,1 0 1 0 0,0 0-1 0 0,0 0 0 0 0,4 7 1 0 0,-4-49 1160 0 0,-3-47-1196 0 0,4-119-26 0 0,-1 182 36 0 0,1-1-1 0 0,1 1 1 0 0,1 1-1 0 0,0-1 1 0 0,1 1-1 0 0,1 0 1 0 0,17-32-1 0 0,-22 49 11 0 0,0-1-1 0 0,0 0 0 0 0,0 0 1 0 0,0 1-1 0 0,1-1 0 0 0,-1 1 1 0 0,1 0-1 0 0,-1 0 1 0 0,1 0-1 0 0,0 0 0 0 0,0 0 1 0 0,0 0-1 0 0,0 1 0 0 0,0-1 1 0 0,0 1-1 0 0,0 0 1 0 0,1 0-1 0 0,-1 0 0 0 0,0 1 1 0 0,1-1-1 0 0,-1 1 1 0 0,0 0-1 0 0,1-1 0 0 0,-1 2 1 0 0,1-1-1 0 0,4 1 0 0 0,10 2-156 0 0,0 2 0 0 0,-1-1-1 0 0,1 2 1 0 0,16 8-1 0 0,25 7-1758 0 0,-48-19 1197 0 0,21 7-1537 0 0,-18 2-2047 0 0,-12-5-118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7082 0 0,'26'0'5514'0'0,"58"-26"-2137"0"0,-50 13-2859 0 0,1 3 1 0 0,39-7 0 0 0,-69 16-529 0 0,0 0-1 0 0,0 0 1 0 0,0 0-1 0 0,0-1 1 0 0,0 0-1 0 0,0 0 1 0 0,-1 0-1 0 0,1 0 1 0 0,-1-1-1 0 0,1 0 1 0 0,-1 0-1 0 0,0 0 1 0 0,0 0-1 0 0,4-5 1 0 0,-7 6-81 0 0,0 0 0 0 0,1 0 1 0 0,-2 0-1 0 0,1 0 0 0 0,0 0 1 0 0,0 0-1 0 0,0 0 0 0 0,-1 0 1 0 0,1 0-1 0 0,-1 0 0 0 0,0 0 0 0 0,0 0 1 0 0,0 0-1 0 0,0 0 0 0 0,0-1 1 0 0,0 1-1 0 0,0 0 0 0 0,0 0 1 0 0,-1 0-1 0 0,1 0 0 0 0,-1 0 1 0 0,0 0-1 0 0,0 0 0 0 0,0 0 1 0 0,0 0-1 0 0,0 0 0 0 0,0 0 1 0 0,0 1-1 0 0,0-1 0 0 0,-1 0 0 0 0,1 1 1 0 0,-1-1-1 0 0,1 1 0 0 0,-1-1 1 0 0,0 1-1 0 0,-2-2 0 0 0,0-1 0 0 0,0 1-1 0 0,0-1 1 0 0,0 1-1 0 0,-1 0 1 0 0,1 0-1 0 0,-1 1 1 0 0,0-1-1 0 0,0 1 1 0 0,1 0-1 0 0,-2 0 1 0 0,1 0-1 0 0,0 1 1 0 0,0 0 0 0 0,0 0-1 0 0,-1 0 1 0 0,1 1-1 0 0,0 0 1 0 0,-7 0-1 0 0,6 1 113 0 0,-1 1 1 0 0,1-1-1 0 0,0 2 0 0 0,0-1 0 0 0,0 0 1 0 0,0 1-1 0 0,0 0 0 0 0,0 1 0 0 0,1-1 1 0 0,-1 1-1 0 0,1 0 0 0 0,-9 9 0 0 0,0 3 218 0 0,1 0 0 0 0,1 1 0 0 0,0 0-1 0 0,1 0 1 0 0,0 1 0 0 0,2 1 0 0 0,0 0-1 0 0,-7 25 1 0 0,12-33-118 0 0,1 1-1 0 0,0-1 1 0 0,1 1 0 0 0,0 0-1 0 0,1-1 1 0 0,0 1-1 0 0,1 0 1 0 0,0 0 0 0 0,1 0-1 0 0,4 21 1 0 0,-3-28-88 0 0,-1-1 0 0 0,1 1 1 0 0,0 0-1 0 0,0 0 0 0 0,1-1 0 0 0,-1 0 0 0 0,1 1 1 0 0,0-1-1 0 0,0 0 0 0 0,0 0 0 0 0,1-1 0 0 0,0 1 1 0 0,-1-1-1 0 0,1 1 0 0 0,0-1 0 0 0,1 0 0 0 0,-1-1 1 0 0,0 1-1 0 0,1-1 0 0 0,0 0 0 0 0,-1 0 0 0 0,1 0 1 0 0,0-1-1 0 0,0 1 0 0 0,0-1 0 0 0,0-1 0 0 0,7 2 1 0 0,4-1-132 0 0,-1-1 1 0 0,0 0-1 0 0,1-1 1 0 0,-1-1-1 0 0,20-4 1 0 0,21-13-2506 0 0,-50 16 1564 0 0,0 0 0 0 0,0 0 0 0 0,-1-1 0 0 0,1 0 0 0 0,9-8 0 0 0,-8 3-3890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28 119 7266 0 0,'-5'54'1093'0'0,"3"0"0"0"0,6 80 1 0 0,0-20 2608 0 0,-5-125-3577 0 0,0-1 1 0 0,-1 1-1 0 0,-6-21 0 0 0,-4-23 124 0 0,9 19-277 0 0,1-1-1 0 0,6-62 1 0 0,-3 84 18 0 0,2 0 1 0 0,-1-1-1 0 0,2 2 1 0 0,0-1-1 0 0,1 0 1 0 0,0 1-1 0 0,1 0 1 0 0,1 0-1 0 0,9-15 1 0 0,-15 28 9 0 0,-1-1 0 0 0,1 1 0 0 0,0 0 1 0 0,-1 0-1 0 0,1-1 0 0 0,0 1 0 0 0,0 0 0 0 0,0 0 0 0 0,0 0 1 0 0,0 0-1 0 0,0 0 0 0 0,1 0 0 0 0,-1 1 0 0 0,0-1 1 0 0,0 0-1 0 0,1 1 0 0 0,-1-1 0 0 0,0 1 0 0 0,1-1 0 0 0,-1 1 1 0 0,0-1-1 0 0,1 1 0 0 0,-1 0 0 0 0,1 0 0 0 0,-1 0 1 0 0,1 0-1 0 0,2 0 0 0 0,-2 1 19 0 0,0 0-1 0 0,0 0 1 0 0,0 1-1 0 0,0-1 1 0 0,0 1 0 0 0,0-1-1 0 0,0 1 1 0 0,0-1 0 0 0,-1 1-1 0 0,1 0 1 0 0,-1 0 0 0 0,1 0-1 0 0,-1 0 1 0 0,2 4-1 0 0,3 6 85 0 0,-1 0 0 0 0,0 0 0 0 0,-1 0 0 0 0,0 0 0 0 0,2 14-1 0 0,-1 26 178 0 0,-1 85 0 0 0,-4-101-138 0 0,0-36-134 0 0,0 0 1 0 0,0 0 0 0 0,0 0-1 0 0,0 0 1 0 0,0 0-1 0 0,0 0 1 0 0,0 0 0 0 0,0 0-1 0 0,0 0 1 0 0,0 0 0 0 0,0-1-1 0 0,0 1 1 0 0,1 0-1 0 0,-1 0 1 0 0,0 0 0 0 0,0 0-1 0 0,0 0 1 0 0,0 0-1 0 0,0 0 1 0 0,0 0 0 0 0,0 0-1 0 0,0 0 1 0 0,0 0-1 0 0,1 0 1 0 0,-1 0 0 0 0,0 0-1 0 0,0 0 1 0 0,0 0-1 0 0,0 0 1 0 0,0 0 0 0 0,0 0-1 0 0,0 0 1 0 0,0 0-1 0 0,0 0 1 0 0,1 0 0 0 0,-1 0-1 0 0,0 0 1 0 0,0 0-1 0 0,0 0 1 0 0,0 0 0 0 0,0 0-1 0 0,0 0 1 0 0,0 0-1 0 0,0 1 1 0 0,0-1 0 0 0,0 0-1 0 0,0 0 1 0 0,1 0-1 0 0,-1 0 1 0 0,0 0 0 0 0,0 0-1 0 0,0 0 1 0 0,0 0 0 0 0,0 0-1 0 0,0 0 1 0 0,0 0-1 0 0,0 1 1 0 0,0-1 0 0 0,0 0-1 0 0,10-14 259 0 0,7-19-113 0 0,9-23-83 0 0,35-69 47 0 0,-53 111-72 0 0,1 0-1 0 0,1 0 0 0 0,0 0 1 0 0,1 2-1 0 0,0-1 1 0 0,13-10-1 0 0,-23 22-33 0 0,-1 1 0 0 0,1-1 0 0 0,0 0 0 0 0,-1 1 0 0 0,1-1 0 0 0,0 1 0 0 0,0-1 0 0 0,0 1 0 0 0,0-1 0 0 0,0 1 0 0 0,-1 0 0 0 0,1-1 0 0 0,0 1 0 0 0,0 0 0 0 0,0 0 0 0 0,0 0 0 0 0,0-1 0 0 0,0 1 0 0 0,0 0 0 0 0,0 0 0 0 0,0 1 0 0 0,0-1 0 0 0,0 0 0 0 0,0 0 0 0 0,0 0-1 0 0,0 1 1 0 0,0-1 0 0 0,0 0 0 0 0,-1 1 0 0 0,1-1 0 0 0,1 2 0 0 0,1 0 22 0 0,-1 0-1 0 0,0 0 0 0 0,0 1 0 0 0,0-1 1 0 0,0 1-1 0 0,0 0 0 0 0,-1-1 0 0 0,1 1 1 0 0,-1 0-1 0 0,1 3 0 0 0,3 9 103 0 0,0 1-1 0 0,4 30 0 0 0,0 63 16 0 0,-8-72-1282 0 0,13 68 0 0 0,-4-89-2350 0 0,2-17-2852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24 8746 0 0,'-7'12'615'0'0,"0"-1"-1"0"0,1 1 1 0 0,0 1 0 0 0,1-1 0 0 0,0 1-1 0 0,1 0 1 0 0,0 0 0 0 0,1 0 0 0 0,-2 21-1 0 0,3-14-362 0 0,1-1-1 0 0,1 1 0 0 0,0 0 0 0 0,2-1 0 0 0,0 1 0 0 0,5 18 1 0 0,-6-34-224 0 0,-1-1 1 0 0,1 0-1 0 0,0 0 1 0 0,0 0-1 0 0,0 0 1 0 0,1 0-1 0 0,-1 0 1 0 0,1-1-1 0 0,-1 1 1 0 0,1 0-1 0 0,0-1 1 0 0,0 1-1 0 0,0-1 1 0 0,1 0-1 0 0,-1 1 1 0 0,1-1-1 0 0,-1 0 1 0 0,1-1-1 0 0,-1 1 1 0 0,4 1-1 0 0,-4-2-16 0 0,1-1 0 0 0,-1 1 0 0 0,0-1 0 0 0,0 0 0 0 0,1 0 0 0 0,-1 0 0 0 0,0-1-1 0 0,1 1 1 0 0,-1 0 0 0 0,0-1 0 0 0,0 0 0 0 0,0 1 0 0 0,0-1 0 0 0,1 0 0 0 0,-1 0 0 0 0,0 0 0 0 0,-1 0 0 0 0,1 0 0 0 0,0-1-1 0 0,0 1 1 0 0,0-1 0 0 0,-1 1 0 0 0,1-1 0 0 0,-1 0 0 0 0,1 1 0 0 0,-1-1 0 0 0,1 0 0 0 0,0-3 0 0 0,22-31-326 0 0,-3-1-1 0 0,-1 0 1 0 0,-1-2 0 0 0,-2 0 0 0 0,-2-1 0 0 0,14-60 0 0 0,-25 76 427 0 0,-4 22 251 0 0,-2 17 109 0 0,-4 25 133 0 0,-16 143 670 0 0,21-168-1261 0 0,-1 17 87 0 0,2-1 1 0 0,5 55 0 0 0,-5-85-137 0 0,0-1 0 0 0,0 1 0 0 0,0-1 0 0 0,0 0 0 0 0,0 1 0 0 0,0-1 1 0 0,0 1-1 0 0,0-1 0 0 0,0 1 0 0 0,1-1 0 0 0,-1 1 0 0 0,0-1 0 0 0,0 0 0 0 0,0 1 0 0 0,1-1 0 0 0,-1 1 0 0 0,0-1 0 0 0,0 0 0 0 0,1 1 1 0 0,-1-1-1 0 0,0 0 0 0 0,1 1 0 0 0,-1-1 0 0 0,1 0 0 0 0,-1 0 0 0 0,0 1 0 0 0,1-1 0 0 0,-1 0 0 0 0,1 0 0 0 0,-1 0 0 0 0,0 1 0 0 0,1-1 1 0 0,-1 0-1 0 0,1 0 0 0 0,-1 0 0 0 0,1 0 0 0 0,16-10-2178 0 0,10-24-4659 0 0,-20 21 1378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69 7890 0 0,'-16'108'4643'0'0,"6"-44"-2934"0"0,-4 107 0 0 0,14-127-696 0 0,0-37-79 0 0,0-31-376 0 0,1-9-648 0 0,2 0 0 0 0,1 0 0 0 0,2 1 0 0 0,1-1 0 0 0,1 1 0 0 0,2 0 1 0 0,1 1-1 0 0,2 1 0 0 0,1-1 0 0 0,1 2 0 0 0,27-40 0 0 0,-41 68 82 0 0,0-1-1 0 0,-1 1 1 0 0,1 0 0 0 0,0 0-1 0 0,0-1 1 0 0,0 1 0 0 0,0 0-1 0 0,0 0 1 0 0,0 0 0 0 0,0 0-1 0 0,0 0 1 0 0,0 0 0 0 0,0 1-1 0 0,1-1 1 0 0,-1 0 0 0 0,0 1-1 0 0,1-1 1 0 0,-1 0 0 0 0,0 1-1 0 0,1 0 1 0 0,-1-1-1 0 0,1 1 1 0 0,-1 0 0 0 0,0 0-1 0 0,1 0 1 0 0,1 0 0 0 0,-1 0 18 0 0,-1 1 1 0 0,1 0 0 0 0,-1 1-1 0 0,1-1 1 0 0,-1 0 0 0 0,1 0 0 0 0,-1 1-1 0 0,0-1 1 0 0,0 0 0 0 0,0 1-1 0 0,0-1 1 0 0,0 1 0 0 0,0 0-1 0 0,0-1 1 0 0,0 1 0 0 0,0 0-1 0 0,0 2 1 0 0,3 11 80 0 0,0 0 1 0 0,0 0-1 0 0,1 25 0 0 0,-7 38-35 0 0,-1-24-20 0 0,6-55-25 0 0,-1 0-1 0 0,0 0 1 0 0,0-1-1 0 0,0 0 1 0 0,1 1-1 0 0,-1-1 1 0 0,0 0 0 0 0,-1 0-1 0 0,1 0 1 0 0,2-3-1 0 0,42-64 197 0 0,-35 51-171 0 0,0 1-1 0 0,1 0 1 0 0,1 0 0 0 0,21-21 0 0 0,-33 37-2 0 0,0 1 1 0 0,0-1 0 0 0,0 0 0 0 0,1 0-1 0 0,-1 1 1 0 0,0-1 0 0 0,0 0 0 0 0,0 1-1 0 0,1-1 1 0 0,-1 1 0 0 0,0 0 0 0 0,0-1-1 0 0,1 1 1 0 0,-1 0 0 0 0,0 0 0 0 0,1 0-1 0 0,-1 0 1 0 0,0 0 0 0 0,1 0 0 0 0,-1 0-1 0 0,0 0 1 0 0,3 1 0 0 0,-1 0-22 0 0,1 1-1 0 0,-1-1 1 0 0,0 1 0 0 0,0 0-1 0 0,0 0 1 0 0,0 0 0 0 0,0 0 0 0 0,4 5-1 0 0,5 6-1006 0 0,-1 1 0 0 0,18 27-1 0 0,-22-31-303 0 0,20 32 650 0 0,-3 0 1 0 0,21 48-1 0 0,-14-12-7283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7618 0 0,'27'-8'4340'0'0,"16"-4"-4557"0"0,-10 13-4881 0 0,-27 1 607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5825 0 0,'14'24'2709'0'0,"68"104"1807"0"0,-56-82-4390 0 0,3-2 1 0 0,1-1-1 0 0,55 60 0 0 0,-78-97 334 0 0,2-3-4103 0 0,-8-3 3432 0 0,-1 0-1 0 0,1 0 1 0 0,-1-1 0 0 0,1 1 0 0 0,-1 0 0 0 0,1-1-1 0 0,-1 1 1 0 0,0 0 0 0 0,1-1 0 0 0,-1 1 0 0 0,1-1-1 0 0,-1 1 1 0 0,0-1 0 0 0,1 1 0 0 0,-1-1-1 0 0,0 1 1 0 0,0-1 0 0 0,0 1 0 0 0,1-1 0 0 0,-1 1-1 0 0,0-1 1 0 0,0 1 0 0 0,0-1 0 0 0,0 0 0 0 0,0 1-1 0 0,0-1 1 0 0,0 1 0 0 0,0-1 0 0 0,0 0 0 0 0,0-11-2649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8402 0 0,'-4'14'597'0'0,"-1"0"1"0"0,2 0 0 0 0,0 1-1 0 0,0-1 1 0 0,1 0-1 0 0,1 23 1 0 0,6 89 1254 0 0,-4-113-1714 0 0,0 2-40 0 0,-2-10-51 0 0,1 1 1 0 0,0 0 0 0 0,1 0 0 0 0,-1-1-1 0 0,1 1 1 0 0,0 0 0 0 0,1-1-1 0 0,-1 1 1 0 0,4 5 0 0 0,-1-17-1415 0 0,0-1 0 0 0,0 1 0 0 0,-1-1 0 0 0,0 1 0 0 0,5-15 0 0 0,-6 18 615 0 0,4-13-3564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7586 0 0,'-8'148'3456'0'0,"-4"40"-1569"0"0,15-216 46 0 0,13-116-1330 0 0,-13 124-699 0 0,0 1-1 0 0,2 0 1 0 0,1 0-1 0 0,0 0 0 0 0,17-34 1 0 0,-23 52 80 0 0,1 0 1 0 0,-1 1-1 0 0,0-1 1 0 0,1 0-1 0 0,-1 1 1 0 0,0-1-1 0 0,1 1 1 0 0,-1-1-1 0 0,1 0 0 0 0,-1 1 1 0 0,1-1-1 0 0,-1 1 1 0 0,1-1-1 0 0,-1 1 1 0 0,1-1-1 0 0,-1 1 1 0 0,1 0-1 0 0,0-1 1 0 0,-1 1-1 0 0,1 0 0 0 0,0-1 1 0 0,-1 1-1 0 0,1 0 1 0 0,0 0-1 0 0,0 0 1 0 0,-1 0-1 0 0,1 0 1 0 0,0 0-1 0 0,-1 0 1 0 0,1 0-1 0 0,0 0 1 0 0,0 0-1 0 0,1 1 13 0 0,-1 0 1 0 0,1 0-1 0 0,-1 0 1 0 0,0 0-1 0 0,0 0 1 0 0,0 0-1 0 0,1 0 1 0 0,-1 1-1 0 0,0-1 0 0 0,-1 1 1 0 0,1-1-1 0 0,0 0 1 0 0,1 3-1 0 0,18 56 425 0 0,-19-56-397 0 0,16 71 323 0 0,14 46 381 0 0,-15-181 524 0 0,-11 34-1233 0 0,-3 13-26 0 0,0 1-1 0 0,1-1 1 0 0,0 1-1 0 0,1-1 1 0 0,0 1-1 0 0,1 0 1 0 0,1 0-1 0 0,0 1 1 0 0,12-18-1 0 0,-18 29 3 0 0,0 0 0 0 0,0-1 0 0 0,0 1 1 0 0,0 0-1 0 0,1 0 0 0 0,-1 0 0 0 0,0 0 0 0 0,0 0 0 0 0,0 0 1 0 0,1 0-1 0 0,-1 0 0 0 0,0 0 0 0 0,0 0 0 0 0,1 0 0 0 0,-1 0 1 0 0,0 0-1 0 0,0 0 0 0 0,0 0 0 0 0,1 0 0 0 0,-1 0 0 0 0,0 0 1 0 0,0 0-1 0 0,0 0 0 0 0,1 0 0 0 0,-1 0 0 0 0,0 0 0 0 0,0 0 1 0 0,0 0-1 0 0,1 0 0 0 0,-1 1 0 0 0,0-1 0 0 0,0 0 0 0 0,0 0 0 0 0,0 0 1 0 0,1 0-1 0 0,-1 0 0 0 0,0 1 0 0 0,0-1 0 0 0,0 0 0 0 0,0 0 1 0 0,0 0-1 0 0,0 1 0 0 0,1-1 0 0 0,-1 0 0 0 0,0 0 0 0 0,0 1 1 0 0,7 17 64 0 0,1 19 157 0 0,-5 53-42 0 0,-4-73-225 0 0,0 1 0 0 0,2 0 0 0 0,0-1-1 0 0,8 35 1 0 0,-9-51-17 0 0,0-1 0 0 0,0 1-1 0 0,0 0 1 0 0,0-1 0 0 0,0 1 0 0 0,1 0-1 0 0,-1-1 1 0 0,0 1 0 0 0,0 0 0 0 0,1-1-1 0 0,-1 1 1 0 0,0 0 0 0 0,1-1-1 0 0,-1 1 1 0 0,0-1 0 0 0,1 1 0 0 0,-1-1-1 0 0,1 1 1 0 0,-1-1 0 0 0,1 1 0 0 0,0-1-1 0 0,-1 1 1 0 0,1-1 0 0 0,-1 0-1 0 0,1 1 1 0 0,0-1 0 0 0,-1 0 0 0 0,1 0-1 0 0,0 1 1 0 0,-1-1 0 0 0,1 0 0 0 0,0 0-1 0 0,-1 0 1 0 0,1 0 0 0 0,0 0-1 0 0,0 0 1 0 0,-1 0 0 0 0,1 0 0 0 0,0 0-1 0 0,-1 0 1 0 0,1 0 0 0 0,0 0 0 0 0,-1-1-1 0 0,1 1 1 0 0,0 0 0 0 0,-1 0-1 0 0,1-1 1 0 0,0 1 0 0 0,-1 0 0 0 0,1-1-1 0 0,0 0 1 0 0,29-29-5901 0 0,-26 25 4933 0 0,6-7-3529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 8202 0 0,'-4'-2'158'0'0,"-1"1"1"0"0,1 0-1 0 0,0 0 0 0 0,-1 1 1 0 0,1-1-1 0 0,-1 1 1 0 0,1 0-1 0 0,0 0 1 0 0,-1 1-1 0 0,1-1 0 0 0,0 1 1 0 0,-1 0-1 0 0,1 0 1 0 0,0 0-1 0 0,0 1 1 0 0,-1-1-1 0 0,1 1 0 0 0,1 0 1 0 0,-1 0-1 0 0,0 1 1 0 0,0-1-1 0 0,1 1 1 0 0,-1 0-1 0 0,-3 4 0 0 0,-10 8 346 0 0,1 1-1 0 0,0 0 1 0 0,-19 26-1 0 0,29-32-320 0 0,0-1 0 0 0,0 1 0 0 0,-7 18 0 0 0,11-24-158 0 0,0 0 0 0 0,1 1 0 0 0,0-1 0 0 0,-1 1 0 0 0,1-1 0 0 0,1 1 0 0 0,-1-1 0 0 0,1 1-1 0 0,0-1 1 0 0,0 1 0 0 0,1 8 0 0 0,-1-12 6 0 0,0 0 0 0 0,1-1 0 0 0,-1 1 0 0 0,0 0 0 0 0,1 0 1 0 0,-1 0-1 0 0,0-1 0 0 0,1 1 0 0 0,-1 0 0 0 0,1 0 0 0 0,-1-1 0 0 0,1 1 0 0 0,0 0 0 0 0,-1-1 0 0 0,1 1 0 0 0,0-1 0 0 0,-1 1 0 0 0,1-1 0 0 0,0 1 0 0 0,0-1 0 0 0,0 0 0 0 0,-1 1 0 0 0,1-1 0 0 0,0 0 0 0 0,0 1 0 0 0,1-1 0 0 0,27-5 314 0 0,20-25-283 0 0,-32 15-237 0 0,0-1 0 0 0,-1-1 0 0 0,27-37 0 0 0,-18 22 128 0 0,-25 31 43 0 0,0 1 1 0 0,0 0-1 0 0,0 0 1 0 0,1 0-1 0 0,-1 0 0 0 0,0 0 1 0 0,0 0-1 0 0,0-1 1 0 0,0 1-1 0 0,0 0 1 0 0,0 0-1 0 0,0 0 1 0 0,0 0-1 0 0,1 0 1 0 0,-1 0-1 0 0,0 0 1 0 0,0 0-1 0 0,0 0 0 0 0,0 0 1 0 0,0 0-1 0 0,1 0 1 0 0,-1 0-1 0 0,0 0 1 0 0,0-1-1 0 0,0 1 1 0 0,0 0-1 0 0,0 0 1 0 0,1 0-1 0 0,-1 1 1 0 0,0-1-1 0 0,0 0 0 0 0,0 0 1 0 0,0 0-1 0 0,0 0 1 0 0,0 0-1 0 0,1 0 1 0 0,-1 0-1 0 0,0 0 1 0 0,0 0-1 0 0,0 0 1 0 0,0 0-1 0 0,0 0 1 0 0,0 0-1 0 0,1 0 0 0 0,-1 1 1 0 0,0-1-1 0 0,0 0 1 0 0,0 0-1 0 0,0 0 1 0 0,0 0-1 0 0,0 0 1 0 0,0 0-1 0 0,0 0 1 0 0,0 1-1 0 0,0-1 1 0 0,0 0-1 0 0,0 0 0 0 0,0 0 1 0 0,0 0-1 0 0,0 0 1 0 0,1 1-1 0 0,-1-1 1 0 0,0 0-1 0 0,0 0 1 0 0,-1 0-1 0 0,1 0 1 0 0,0 1-1 0 0,2 19 159 0 0,-3 29 238 0 0,1-45-418 0 0,-2 17-84 0 0,1 53 404 0 0,1-69-433 0 0,0 0 0 0 0,1 0 0 0 0,0 1 0 0 0,0-1 0 0 0,0-1 0 0 0,1 1 0 0 0,0 0 0 0 0,-1 0 0 0 0,2 0 0 0 0,-1-1 0 0 0,5 7-1 0 0,-7-10-88 0 0,1-1-1 0 0,0 1 0 0 0,0-1 1 0 0,0 1-1 0 0,-1-1 0 0 0,1 1 1 0 0,0-1-1 0 0,0 0 0 0 0,0 0 0 0 0,0 1 1 0 0,0-1-1 0 0,0 0 0 0 0,-1 0 1 0 0,1 0-1 0 0,0 0 0 0 0,0 0 1 0 0,0 0-1 0 0,0 0 0 0 0,0 0 1 0 0,0 0-1 0 0,0 0 0 0 0,0-1 0 0 0,0 1 1 0 0,0 0-1 0 0,-1-1 0 0 0,1 1 1 0 0,0 0-1 0 0,0-1 0 0 0,0 1 1 0 0,-1-1-1 0 0,1 1 0 0 0,0-1 0 0 0,1-1 1 0 0,6-4-4348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34 7114 0 0,'-1'-3'124'0'0,"-1"1"1"0"0,0-1-1 0 0,0 1 1 0 0,-1 0-1 0 0,1-1 1 0 0,0 1 0 0 0,-1 0-1 0 0,1 0 1 0 0,-1 1-1 0 0,0-1 1 0 0,1 1 0 0 0,-1-1-1 0 0,0 1 1 0 0,0 0-1 0 0,0 0 1 0 0,0 0 0 0 0,0 0-1 0 0,0 0 1 0 0,0 1-1 0 0,0 0 1 0 0,-1-1-1 0 0,1 1 1 0 0,0 0 0 0 0,0 1-1 0 0,-5 0 1 0 0,-4 2-35 0 0,0 1 0 0 0,1 0 1 0 0,0 1-1 0 0,0 0 0 0 0,-15 10 1 0 0,22-12 250 0 0,1-1-236 0 0,0 0 1 0 0,0 0 0 0 0,1 0-1 0 0,-1 1 1 0 0,1-1 0 0 0,-1 1-1 0 0,1 0 1 0 0,0-1 0 0 0,0 1-1 0 0,0 0 1 0 0,0 0 0 0 0,1 1-1 0 0,-1-1 1 0 0,1 0-1 0 0,0 0 1 0 0,0 1 0 0 0,0-1-1 0 0,0 1 1 0 0,0-1 0 0 0,1 1-1 0 0,0-1 1 0 0,-1 1 0 0 0,2 5-1 0 0,-1-4-27 0 0,1-1-1 0 0,-1 1 0 0 0,1-1 0 0 0,0 0 1 0 0,0 1-1 0 0,0-1 0 0 0,1 0 0 0 0,0 0 1 0 0,-1 0-1 0 0,1 0 0 0 0,1 0 0 0 0,-1 0 1 0 0,1-1-1 0 0,-1 1 0 0 0,1-1 0 0 0,0 1 1 0 0,6 4-1 0 0,-6-6-47 0 0,0 0 1 0 0,0 0-1 0 0,1-1 1 0 0,-1 1-1 0 0,0-1 1 0 0,1 1-1 0 0,-1-1 1 0 0,0 0-1 0 0,1-1 1 0 0,0 1-1 0 0,-1-1 0 0 0,1 1 1 0 0,-1-1-1 0 0,1 0 1 0 0,-1 0-1 0 0,6-1 1 0 0,-2-1-22 0 0,0 0 1 0 0,-1 0-1 0 0,1 0 1 0 0,0-1-1 0 0,-1 0 1 0 0,0 0-1 0 0,12-8 1 0 0,3-5-55 0 0,-1-1-1 0 0,0-2 1 0 0,24-28 0 0 0,-38 40 59 0 0,-1 1 91 0 0,-1 1-149 0 0,1 0 0 0 0,-1 1 0 0 0,1-1 0 0 0,-1 1 0 0 0,2 0-1 0 0,6-4 1 0 0,-12 7 27 0 0,1 1 0 0 0,0 0-1 0 0,0-1 1 0 0,0 1-1 0 0,-1 0 1 0 0,1 0-1 0 0,0-1 1 0 0,0 1 0 0 0,0 0-1 0 0,0 0 1 0 0,0 0-1 0 0,0 0 1 0 0,-1 0 0 0 0,1 0-1 0 0,0 0 1 0 0,0 1-1 0 0,0-1 1 0 0,0 0 0 0 0,-1 0-1 0 0,3 1 1 0 0,-2 1 8 0 0,0-1 0 0 0,1 0 0 0 0,-1 0 0 0 0,0 0 0 0 0,0 1 0 0 0,0-1 0 0 0,1 1 0 0 0,-2-1 0 0 0,1 1 0 0 0,0-1 0 0 0,0 1 0 0 0,0 0 0 0 0,-1-1 0 0 0,1 3 0 0 0,4 14 27 0 0,-1-1 0 0 0,0 1 0 0 0,-2 0 1 0 0,0-1-1 0 0,-1 1 0 0 0,-1 0 0 0 0,-1 0 1 0 0,0 0-1 0 0,-1 0 0 0 0,-1 0 0 0 0,-1-1 1 0 0,0 1-1 0 0,-1-1 0 0 0,-1 0 1 0 0,-8 16-1 0 0,4-12 29 0 0,-1-2 1 0 0,0 1-1 0 0,-1-1 1 0 0,-1-1-1 0 0,-1 0 0 0 0,0-1 1 0 0,-1 0-1 0 0,-1-2 1 0 0,-1 0-1 0 0,0 0 1 0 0,-33 20-1 0 0,48-34-47 0 0,0 1-1 0 0,-1-1 1 0 0,1 1 0 0 0,-1-1 0 0 0,0 0-1 0 0,1 0 1 0 0,-1 0 0 0 0,0 0 0 0 0,0 0-1 0 0,1-1 1 0 0,-1 1 0 0 0,0-1-1 0 0,0 0 1 0 0,0 0 0 0 0,0 0 0 0 0,0 0-1 0 0,0-1 1 0 0,0 1 0 0 0,1-1 0 0 0,-1 1-1 0 0,0-1 1 0 0,0 0 0 0 0,1 0-1 0 0,-1 0 1 0 0,0-1 0 0 0,1 1 0 0 0,-1 0-1 0 0,1-1 1 0 0,0 0 0 0 0,-1 0-1 0 0,1 0 1 0 0,0 0 0 0 0,0 0 0 0 0,0 0-1 0 0,1 0 1 0 0,-1 0 0 0 0,0-1 0 0 0,1 1-1 0 0,-1-1 1 0 0,1 1 0 0 0,0-1-1 0 0,-2-5 1 0 0,0 0-1 0 0,0 0 0 0 0,0 0 1 0 0,1 0-1 0 0,0 0 0 0 0,1-1 0 0 0,0 1 0 0 0,0-1 0 0 0,0 1 0 0 0,1-1 1 0 0,1 1-1 0 0,-1-1 0 0 0,2 1 0 0 0,2-14 0 0 0,-3 19 5 0 0,0 1-1 0 0,-1-1 1 0 0,1 1-1 0 0,0 0 1 0 0,1-1-1 0 0,-1 1 1 0 0,0 0-1 0 0,1 0 1 0 0,-1 0-1 0 0,1 0 1 0 0,-1 0-1 0 0,1 0 1 0 0,0 1-1 0 0,0-1 1 0 0,0 0-1 0 0,0 1 1 0 0,0 0-1 0 0,1-1 1 0 0,-1 1-1 0 0,4-1 1 0 0,0 0 38 0 0,-1 2 1 0 0,1-1 0 0 0,0 1-1 0 0,0-1 1 0 0,1 2-1 0 0,10 1 1 0 0,7 0 18 0 0,10-1 120 0 0,-1 0 0 0 0,1-3 0 0 0,-1-1-1 0 0,1-1 1 0 0,-1-1 0 0 0,0-2 0 0 0,-1-2 0 0 0,0-1-1 0 0,0-1 1 0 0,-1-2 0 0 0,-1-1 0 0 0,56-35-1 0 0,-81 46-184 0 0,-1 0 0 0 0,-1-1 0 0 0,1 1 0 0 0,0-1 0 0 0,-1 0 0 0 0,0 0 0 0 0,0-1 0 0 0,0 1 0 0 0,0 0 0 0 0,-1-1 0 0 0,0 0 0 0 0,0 0 0 0 0,0 1 0 0 0,-1-1 0 0 0,1 0 0 0 0,-1-1 0 0 0,0 1 0 0 0,0-7 0 0 0,-1 9-52 0 0,0-1 1 0 0,0 1 0 0 0,0-1-1 0 0,-1 1 1 0 0,0-1-1 0 0,1 1 1 0 0,-1 0-1 0 0,-1-1 1 0 0,1 1-1 0 0,0 0 1 0 0,-1 0 0 0 0,1 0-1 0 0,-1 0 1 0 0,0 0-1 0 0,0 0 1 0 0,0 0-1 0 0,-1 1 1 0 0,1-1-1 0 0,-1 1 1 0 0,1-1 0 0 0,-1 1-1 0 0,0 0 1 0 0,0 0-1 0 0,0 0 1 0 0,0 1-1 0 0,0-1 1 0 0,0 1-1 0 0,-6-2 1 0 0,2 1 23 0 0,0 0 0 0 0,0 1 0 0 0,-1 0 0 0 0,1 1 0 0 0,0 0 0 0 0,-1 0 0 0 0,1 0 0 0 0,-1 1 0 0 0,1 0 0 0 0,0 1 0 0 0,0-1 0 0 0,0 1 0 0 0,0 1 0 0 0,0-1 0 0 0,0 1 0 0 0,0 0 0 0 0,1 1 0 0 0,-1 0 0 0 0,1 0 0 0 0,0 0 0 0 0,0 1 0 0 0,-8 8 0 0 0,4-3 94 0 0,0 0 0 0 0,0 0 0 0 0,1 1-1 0 0,1 0 1 0 0,-1 0 0 0 0,2 1 0 0 0,0 0-1 0 0,0 0 1 0 0,1 1 0 0 0,1 0 0 0 0,-5 16-1 0 0,9-23-4 0 0,-1 0-1 0 0,1 0 0 0 0,0 1 1 0 0,1-1-1 0 0,-1 0 1 0 0,1 1-1 0 0,1-1 0 0 0,-1 0 1 0 0,1 1-1 0 0,0-1 1 0 0,0 0-1 0 0,1 0 0 0 0,0 0 1 0 0,0 0-1 0 0,0 0 0 0 0,1 0 1 0 0,4 6-1 0 0,-2-4-18 0 0,1-1-1 0 0,0 0 1 0 0,1-1-1 0 0,0 0 1 0 0,0 0 0 0 0,0 0-1 0 0,1-1 1 0 0,-1 0-1 0 0,1 0 1 0 0,0-1-1 0 0,12 5 1 0 0,-10-5-15 0 0,1 0 0 0 0,-1-1 0 0 0,1 0 0 0 0,-1 0 1 0 0,1-1-1 0 0,0-1 0 0 0,0 0 0 0 0,0 0 0 0 0,0-1 0 0 0,0-1 0 0 0,15-2 0 0 0,-20 2-227 0 0,0 0 0 0 0,0-1 0 0 0,1 0-1 0 0,-1 0 1 0 0,0 0 0 0 0,-1-1 0 0 0,1 0-1 0 0,0 0 1 0 0,-1-1 0 0 0,0 1 0 0 0,1-1 0 0 0,-2 0-1 0 0,1-1 1 0 0,0 1 0 0 0,-1-1 0 0 0,0 0-1 0 0,0 0 1 0 0,0 0 0 0 0,-1-1 0 0 0,5-8-1 0 0,28-53-7298 0 0,-26 52 2838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12739 0 0,'-7'0'117'0'0,"0"0"1"0"0,0 0 0 0 0,0 1 0 0 0,0 0-1 0 0,0 0 1 0 0,0 0 0 0 0,0 1-1 0 0,1 0 1 0 0,-1 1 0 0 0,0 0-1 0 0,1 0 1 0 0,0 0 0 0 0,0 1 0 0 0,0-1-1 0 0,0 1 1 0 0,0 1 0 0 0,1-1-1 0 0,-10 11 1 0 0,10-10-157 0 0,1 0-1 0 0,-1 0 1 0 0,1 0 0 0 0,0 1-1 0 0,0-1 1 0 0,1 1-1 0 0,0 0 1 0 0,0 0 0 0 0,0 0-1 0 0,1 1 1 0 0,0-1 0 0 0,0 1-1 0 0,0-1 1 0 0,1 1 0 0 0,0-1-1 0 0,0 1 1 0 0,1 0-1 0 0,0 0 1 0 0,0-1 0 0 0,1 8-1 0 0,1-8 246 0 0,1-1 0 0 0,-1 1-1 0 0,1-1 1 0 0,0 0 0 0 0,0 0 0 0 0,1 0-1 0 0,0-1 1 0 0,0 1 0 0 0,0-1-1 0 0,0 0 1 0 0,0 0 0 0 0,1 0 0 0 0,0-1-1 0 0,9 6 1 0 0,-7-4-22 0 0,0 0 0 0 0,0 0-1 0 0,-1 1 1 0 0,1 0 0 0 0,9 11 0 0 0,-15-14-122 0 0,1 0 0 0 0,-1-1 0 0 0,0 1 0 0 0,1 0 0 0 0,-1 0 0 0 0,0 0 0 0 0,-1 0 0 0 0,1 0 0 0 0,0 0 0 0 0,-1 0 1 0 0,0 0-1 0 0,1 0 0 0 0,-1 0 0 0 0,-1 0 0 0 0,1 0 0 0 0,0 0 0 0 0,-1 0 0 0 0,1 0 0 0 0,-1 0 0 0 0,-2 5 0 0 0,-3 8-16 0 0,-1-1-1 0 0,-1 0 1 0 0,0 0 0 0 0,-1 0-1 0 0,0-1 1 0 0,-2-1 0 0 0,-16 18-1 0 0,-92 82-1121 0 0,86-84 603 0 0,5-4-318 0 0,-50 42-6104 0 0,58-53 70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5969 0 0,'-7'4'117'0'0,"-1"1"-1"0"0,0 0 1 0 0,1 0 0 0 0,0 0-1 0 0,1 1 1 0 0,-1 0-1 0 0,1 0 1 0 0,0 1 0 0 0,0 0-1 0 0,1 0 1 0 0,0 0-1 0 0,0 1 1 0 0,1-1 0 0 0,-5 12-1 0 0,-4 10 643 0 0,2 0 0 0 0,-14 51 0 0 0,11-21-205 0 0,3 1 0 0 0,2 0 0 0 0,3 1 0 0 0,2-1 0 0 0,3 1 0 0 0,3 0 0 0 0,2 0 0 0 0,21 102 0 0 0,-23-153-520 0 0,1 0 1 0 0,0 0 0 0 0,0-1 0 0 0,1 1 0 0 0,0-1-1 0 0,1 0 1 0 0,0 0 0 0 0,0 0 0 0 0,1-1 0 0 0,0 0-1 0 0,14 15 1 0 0,-16-20-237 0 0,1 1 1 0 0,0-1-1 0 0,-1 0 0 0 0,1 0 1 0 0,0-1-1 0 0,1 0 0 0 0,-1 0 1 0 0,0 0-1 0 0,1 0 0 0 0,-1-1 1 0 0,1 0-1 0 0,-1 0 0 0 0,1 0 1 0 0,-1-1-1 0 0,1 1 0 0 0,0-1 1 0 0,-1-1-1 0 0,1 1 0 0 0,0-1 1 0 0,-1 0-1 0 0,1-1 0 0 0,9-3 1 0 0,8-3-2557 0 0,-1-1-2619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5329 0 0,'-9'72'1465'0'0,"4"0"-1"0"0,3 0 1 0 0,11 113 0 0 0,-6-167-625 0 0,0-27 921 0 0,-3-34-794 0 0,-7 8-955 0 0,2 0 0 0 0,1 0-1 0 0,1 0 1 0 0,2-1 0 0 0,2 1 0 0 0,1 0-1 0 0,9-50 1 0 0,-11 82-26 0 0,1 1 1 0 0,-1-1-1 0 0,1 1 1 0 0,0 0-1 0 0,0-1 1 0 0,0 1 0 0 0,0-1-1 0 0,0 1 1 0 0,0 0-1 0 0,0 0 1 0 0,1 0-1 0 0,-1 0 1 0 0,1 0-1 0 0,0 0 1 0 0,0 0-1 0 0,-1 0 1 0 0,1 1-1 0 0,0-1 1 0 0,0 1-1 0 0,1-1 1 0 0,1 0 0 0 0,-1 1 5 0 0,-1 1 1 0 0,0 0-1 0 0,0 0 1 0 0,0 0 0 0 0,1 1-1 0 0,-1-1 1 0 0,0 0-1 0 0,0 1 1 0 0,0 0-1 0 0,0-1 1 0 0,0 1 0 0 0,0 0-1 0 0,0 0 1 0 0,0 0-1 0 0,0 0 1 0 0,0 0 0 0 0,0 1-1 0 0,-1-1 1 0 0,1 0-1 0 0,0 1 1 0 0,-1 0 0 0 0,1-1-1 0 0,-1 1 1 0 0,2 2-1 0 0,9 11 15 0 0,0 0 0 0 0,-1 1 0 0 0,-1 1 0 0 0,0 0 0 0 0,-2 0 0 0 0,9 20 0 0 0,-13-26-4 0 0,-1 0 0 0 0,1 0-1 0 0,-2 0 1 0 0,1 1 0 0 0,-2-1 0 0 0,1 1-1 0 0,-2-1 1 0 0,0 1 0 0 0,0-1-1 0 0,-1 1 1 0 0,-3 17 0 0 0,-4-113 665 0 0,8 59-649 0 0,2 0 1 0 0,7-42-1 0 0,-7 57 17 0 0,1-1-1 0 0,0 1 1 0 0,0-1-1 0 0,1 1 0 0 0,0 1 1 0 0,1-1-1 0 0,0 0 1 0 0,12-15-1 0 0,-16 24-26 0 0,0 0-1 0 0,0 0 0 0 0,0 0 0 0 0,0 0 1 0 0,0 0-1 0 0,0 0 0 0 0,0 0 1 0 0,0 0-1 0 0,0 0 0 0 0,0 0 0 0 0,1 1 1 0 0,-1-1-1 0 0,0 1 0 0 0,1-1 1 0 0,-1 1-1 0 0,0-1 0 0 0,1 1 0 0 0,-1 0 1 0 0,0-1-1 0 0,1 1 0 0 0,-1 0 0 0 0,1 0 1 0 0,-1 0-1 0 0,0 0 0 0 0,3 1 1 0 0,-2 0 9 0 0,1 0-1 0 0,-1 0 1 0 0,1 0 0 0 0,-1 1 0 0 0,0-1 0 0 0,1 1 0 0 0,-1-1 0 0 0,0 1 0 0 0,0 0 0 0 0,0 0 0 0 0,0 0 0 0 0,1 3 0 0 0,6 7 64 0 0,0 1 0 0 0,-1 1 1 0 0,9 21-1 0 0,-15-31-73 0 0,13 33 50 0 0,-2 1-1 0 0,9 40 0 0 0,5 16-916 0 0,-27-95 814 0 0,0 1 1 0 0,0 0-1 0 0,0 0 0 0 0,0-1 0 0 0,0 1 0 0 0,1 0 0 0 0,-1 0 0 0 0,0 0 0 0 0,0-1 0 0 0,0 1 1 0 0,0 0-1 0 0,1 0 0 0 0,-1 0 0 0 0,0 0 0 0 0,0 0 0 0 0,0-1 0 0 0,1 1 0 0 0,-1 0 0 0 0,0 0 0 0 0,0 0 1 0 0,1 0-1 0 0,-1 0 0 0 0,0 0 0 0 0,0 0 0 0 0,0 0 0 0 0,1 0 0 0 0,-1 0 0 0 0,0 0 0 0 0,0 0 1 0 0,1 0-1 0 0,-1 0 0 0 0,0 0 0 0 0,0 0 0 0 0,1 0 0 0 0,-1 0 0 0 0,0 0 0 0 0,0 0 0 0 0,1 0 1 0 0,-1 0-1 0 0,0 1 0 0 0,0-1 0 0 0,0 0 0 0 0,1 0 0 0 0,-1 0 0 0 0,0 0 0 0 0,0 0 0 0 0,0 1 0 0 0,0-1 1 0 0,1 0-1 0 0,-1 0 0 0 0,0 0 0 0 0,0 1 0 0 0,0-1 0 0 0,0 0 0 0 0,0 0 0 0 0,0 0 0 0 0,0 1 1 0 0,0-1-1 0 0,1 0 0 0 0,-1 0 0 0 0,0 1 0 0 0,0-1 0 0 0,0 0 0 0 0,0 0 0 0 0,0 1 0 0 0,0-1 0 0 0,8-22-4110 0 0,-6 17 2873 0 0,3-7-3125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8434 0 0,'-10'2'343'0'0,"1"1"1"0"0,-1 0 0 0 0,1 1-1 0 0,1 0 1 0 0,-1 0 0 0 0,0 1-1 0 0,1 0 1 0 0,0 0 0 0 0,0 1-1 0 0,0 0 1 0 0,1 1 0 0 0,-13 14-1 0 0,9-9-24 0 0,0 1 0 0 0,1 1-1 0 0,0 0 1 0 0,1 0 0 0 0,1 1 0 0 0,-11 26 0 0 0,17-35-277 0 0,0 0 0 0 0,1 0 1 0 0,0-1-1 0 0,0 1 1 0 0,0 0-1 0 0,1 0 1 0 0,0 0-1 0 0,0 1 0 0 0,0-1 1 0 0,1 0-1 0 0,2 10 1 0 0,-2-15-38 0 0,-1 1-1 0 0,1-1 1 0 0,-1 1 0 0 0,1-1 0 0 0,0 1 0 0 0,0-1 0 0 0,-1 1 0 0 0,1-1 0 0 0,0 0 0 0 0,0 1 0 0 0,1-1 0 0 0,-1 0 0 0 0,0 0 0 0 0,0 0 0 0 0,1 0-1 0 0,-1 0 1 0 0,0 0 0 0 0,3 1 0 0 0,-2-2-10 0 0,0 1-1 0 0,1-1 1 0 0,-1 0-1 0 0,0 1 1 0 0,0-1-1 0 0,0 0 1 0 0,1-1-1 0 0,-1 1 1 0 0,0 0-1 0 0,0-1 1 0 0,0 1 0 0 0,0-1-1 0 0,1 1 1 0 0,-1-1-1 0 0,0 0 1 0 0,0 0-1 0 0,3-2 1 0 0,3-2-47 0 0,0-1 0 0 0,0 1 1 0 0,-1-1-1 0 0,0-1 1 0 0,0 1-1 0 0,0-1 0 0 0,-1 0 1 0 0,0-1-1 0 0,0 0 1 0 0,-1 0-1 0 0,6-12 0 0 0,3-9 133 0 0,-1 0 0 0 0,8-32 0 0 0,-17 49 58 0 0,-4 17 20 0 0,0 0-1 0 0,0 1 0 0 0,1-1 1 0 0,0 0-1 0 0,0 0 0 0 0,0 0 1 0 0,1 0-1 0 0,3 9 0 0 0,21 48 2 0 0,-26-62-159 0 0,16 32-322 0 0,39 60-1 0 0,-54-92 207 0 0,-1 0-1 0 0,0 0 1 0 0,0 0-1 0 0,1 0 1 0 0,-1 0-1 0 0,0 0 1 0 0,0 1 0 0 0,0-1-1 0 0,1 0 1 0 0,-1 0-1 0 0,0 0 1 0 0,0 0-1 0 0,1 0 1 0 0,-1 0-1 0 0,0 0 1 0 0,0 0-1 0 0,1 0 1 0 0,-1 0-1 0 0,0 0 1 0 0,0-1 0 0 0,0 1-1 0 0,1 0 1 0 0,-1 0-1 0 0,0 0 1 0 0,0 0-1 0 0,0 0 1 0 0,1 0-1 0 0,-1 0 1 0 0,0-1-1 0 0,0 1 1 0 0,0 0 0 0 0,1 0-1 0 0,-1 0 1 0 0,0 0-1 0 0,0-1 1 0 0,0 1-1 0 0,0 0 1 0 0,0 0-1 0 0,0 0 1 0 0,1-1-1 0 0,-1 1 1 0 0,0 0 0 0 0,0 0-1 0 0,0 0 1 0 0,0-1-1 0 0,0 1 1 0 0,0 0-1 0 0,0 0 1 0 0,0-1-1 0 0,0 1 1 0 0,0 0-1 0 0,0 0 1 0 0,0-1 0 0 0,0 1-1 0 0,0 0 1 0 0,0 0-1 0 0,0 0 1 0 0,0-1-1 0 0,0 1 1 0 0,-1 0-1 0 0,1 0 1 0 0,0-1-1 0 0,0 1 1 0 0,0 0-1 0 0,0 0 1 0 0,0 0 0 0 0,-1-1-1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1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10234 0 0,'8'51'5205'0'0,"19"28"-4502"0"0,-21-64-267 0 0,2 7-386 0 0,2-2-1 0 0,1 1 1 0 0,0-1-1 0 0,1-1 1 0 0,18 22-1 0 0,19 6-2774 0 0,-48-46 2374 0 0,0 0 0 0 0,0 0 0 0 0,0-1 0 0 0,0 1 0 0 0,0-1 0 0 0,0 1 1 0 0,0-1-1 0 0,1 0 0 0 0,-1 1 0 0 0,0-1 0 0 0,0 0 0 0 0,0 0 0 0 0,1 0 0 0 0,-1 1 0 0 0,0-1 1 0 0,0-1-1 0 0,1 1 0 0 0,1 0 0 0 0</inkml:trace>
  <inkml:trace contextRef="#ctx0" brushRef="#br0" timeOffset="1">206 0 11098 0 0,'-3'2'157'0'0,"-1"-1"-1"0"0,1 1 0 0 0,0 0 1 0 0,0 0-1 0 0,-1 0 0 0 0,1 0 1 0 0,1 1-1 0 0,-1-1 0 0 0,0 1 1 0 0,0-1-1 0 0,1 1 0 0 0,0 0 1 0 0,-1 0-1 0 0,-2 6 0 0 0,-26 54-133 0 0,22-44 167 0 0,-26 56-722 0 0,-46 141 0 0 0,77-182-3772 0 0,6-29-255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10858 0 0,'1'-1'290'0'0,"-1"-1"-1"0"0,1 0 0 0 0,0 1 0 0 0,0-1 0 0 0,0 0 1 0 0,0 1-1 0 0,0-1 0 0 0,0 1 0 0 0,0-1 0 0 0,1 1 1 0 0,-1 0-1 0 0,0 0 0 0 0,1-1 0 0 0,-1 1 0 0 0,1 0 1 0 0,0 0-1 0 0,2-1 0 0 0,36-19-761 0 0,-32 17 718 0 0,-1 1-631 0 0,0 0 0 0 0,0 1 0 0 0,1-1 0 0 0,-1 1 0 0 0,9-1 0 0 0,21 0-6037 0 0,-28 3 1500 0 0</inkml:trace>
  <inkml:trace contextRef="#ctx0" brushRef="#br0" timeOffset="1">186 160 8554 0 0,'-7'11'849'0'0,"2"1"-1"0"0,0 0 1 0 0,0 1 0 0 0,1-1 0 0 0,1 1-1 0 0,0 0 1 0 0,-2 25 0 0 0,2 99 200 0 0,4-89-770 0 0,-1-39-355 0 0,1 39 367 0 0,-1-46-383 0 0,0 0 0 0 0,0 0-1 0 0,1 0 1 0 0,-1 0 0 0 0,0 0 0 0 0,1 0 0 0 0,-1 0-1 0 0,1 0 1 0 0,0-1 0 0 0,-1 1 0 0 0,1 0 0 0 0,0 0-1 0 0,0-1 1 0 0,0 1 0 0 0,1 0 0 0 0,-1-1-1 0 0,3 3 1 0 0,-3-4-294 0 0,1 0 0 0 0,0-1 1 0 0,-1 1-1 0 0,1-1 0 0 0,-1 1 0 0 0,1-1 0 0 0,-1 0 0 0 0,1 1 0 0 0,-1-1 0 0 0,0 0 0 0 0,1 0 0 0 0,-1 0 1 0 0,0 0-1 0 0,0 0 0 0 0,1 0 0 0 0,-1-1 0 0 0,0 1 0 0 0,0 0 0 0 0,0-1 0 0 0,-1 1 0 0 0,3-3 0 0 0,4-8-4319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3:58:2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7026 0 0,'-14'16'572'0'0,"2"1"0"0"0,0 1 0 0 0,1 0 0 0 0,1 0 0 0 0,1 1 0 0 0,0 1 0 0 0,-6 22 0 0 0,-7 14-122 0 0,-42 79 209 0 0,-17 42-625 0 0,69-132-2392 0 0,12-44 2199 0 0,0 0 0 0 0,-1 0 0 0 0,1 0 0 0 0,0 0 0 0 0,0 0 0 0 0,0 0 0 0 0,0 0-1 0 0,0 0 1 0 0,0 0 0 0 0,1 0 0 0 0,-1 0 0 0 0,0 0 0 0 0,1 0 0 0 0,-1 0 0 0 0,0 0-1 0 0,1 0 1 0 0,-1 0 0 0 0,1 0 0 0 0,-1 0 0 0 0,1 0 0 0 0,0 0 0 0 0,-1-1-1 0 0,1 1 1 0 0,0 0 0 0 0,0 0 0 0 0,0-1 0 0 0,-1 1 0 0 0,1 0 0 0 0,0-1 0 0 0,0 1-1 0 0,0-1 1 0 0,0 1 0 0 0,0-1 0 0 0,0 0 0 0 0,0 1 0 0 0,0-1 0 0 0,0 0-1 0 0,0 0 1 0 0,2 0 0 0 0,12 1-2679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26 163 3753 0 0,'-8'90'5856'0'0,"9"47"-3561"0"0,2-42 1003 0 0,0-105-2634 0 0,-2-19-553 0 0,-1 27-112 0 0,-11-64-15 0 0,-3-77 0 0 0,14 123-16 0 0,0 0 1 0 0,1 0-1 0 0,1 1 0 0 0,0-1 0 0 0,2 1 0 0 0,0 0 1 0 0,2 0-1 0 0,11-30 0 0 0,-16 47 17 0 0,-1 1 1 0 0,1-1-1 0 0,-1 1 0 0 0,1-1 0 0 0,-1 1 1 0 0,1-1-1 0 0,0 1 0 0 0,0 0 1 0 0,0-1-1 0 0,0 1 0 0 0,0 0 0 0 0,0 0 1 0 0,0 0-1 0 0,0-1 0 0 0,1 1 1 0 0,-1 0-1 0 0,0 1 0 0 0,0-1 0 0 0,1 0 1 0 0,-1 0-1 0 0,1 1 0 0 0,-1-1 1 0 0,1 0-1 0 0,-1 1 0 0 0,1-1 0 0 0,2 1 1 0 0,-2 0 14 0 0,0 1 1 0 0,0 0 0 0 0,0 0-1 0 0,0 0 1 0 0,0 0-1 0 0,-1 0 1 0 0,1 0 0 0 0,0 1-1 0 0,-1-1 1 0 0,1 0 0 0 0,-1 1-1 0 0,1-1 1 0 0,-1 1-1 0 0,0 0 1 0 0,1-1 0 0 0,-1 1-1 0 0,1 2 1 0 0,5 8 42 0 0,-1 1 1 0 0,0 0 0 0 0,-1 0-1 0 0,7 25 1 0 0,-8-13-19 0 0,-1-1 1 0 0,-1 28-1 0 0,5 32 23 0 0,-7-84-42 0 0,0 0 0 0 0,0 0 0 0 0,0 0-1 0 0,0 0 1 0 0,0 0 0 0 0,0-1 0 0 0,0 1 0 0 0,0 0 0 0 0,0 0 0 0 0,0 0-1 0 0,0 0 1 0 0,0 0 0 0 0,0 0 0 0 0,0 0 0 0 0,0-1 0 0 0,0 1 0 0 0,0 0-1 0 0,0 0 1 0 0,0 0 0 0 0,0 0 0 0 0,0 0 0 0 0,0 0 0 0 0,0 0 0 0 0,0 0 0 0 0,0-1-1 0 0,1 1 1 0 0,-1 0 0 0 0,0 0 0 0 0,0 0 0 0 0,0 0 0 0 0,0 0 0 0 0,0 0-1 0 0,0 0 1 0 0,0 0 0 0 0,0 0 0 0 0,1 0 0 0 0,-1 0 0 0 0,0 0 0 0 0,0 0-1 0 0,0 0 1 0 0,0 0 0 0 0,0 0 0 0 0,0 0 0 0 0,0 0 0 0 0,1 0 0 0 0,-1 0-1 0 0,0 0 1 0 0,0 0 0 0 0,0 0 0 0 0,0 0 0 0 0,0 0 0 0 0,0 0 0 0 0,0 0-1 0 0,1 0 1 0 0,-1 0 0 0 0,0 0 0 0 0,0 0 0 0 0,0 0 0 0 0,0 0 0 0 0,0 0-1 0 0,0 0 1 0 0,0 0 0 0 0,0 1 0 0 0,0-1 0 0 0,1 0 0 0 0,-1 0 0 0 0,0 0-1 0 0,0 0 1 0 0,0 0 0 0 0,9-17 207 0 0,7-18-104 0 0,-1-11-62 0 0,-11 32 37 0 0,1 0-1 0 0,0 0 1 0 0,0 0 0 0 0,2 1-1 0 0,-1-1 1 0 0,2 1 0 0 0,15-20-1 0 0,-23 32-72 0 0,1 1 0 0 0,-1-1 0 0 0,0 1 0 0 0,1 0 0 0 0,-1-1 0 0 0,0 1 0 0 0,1 0 0 0 0,-1-1 0 0 0,1 1 0 0 0,-1 0 0 0 0,1 0 0 0 0,-1-1 0 0 0,0 1 0 0 0,1 0 0 0 0,-1 0 0 0 0,1 0 0 0 0,-1 0 0 0 0,1-1 0 0 0,-1 1 0 0 0,1 0-1 0 0,-1 0 1 0 0,1 0 0 0 0,-1 0 0 0 0,1 0 0 0 0,-1 0 0 0 0,1 1 0 0 0,-1-1 0 0 0,1 0 0 0 0,-1 0 0 0 0,1 0 0 0 0,-1 0 0 0 0,1 1 0 0 0,10 15 256 0 0,-2 24-11 0 0,-6-2-185 0 0,-3 67 1 0 0,-1 1-1178 0 0,6-76-378 0 0,2-18-1269 0 0,5-11-3625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8594 0 0,'-9'34'1893'0'0,"2"0"0"0"0,-6 56 0 0 0,11-76-1736 0 0,2-1 0 0 0,0 1 0 0 0,0-1 0 0 0,1 0 1 0 0,1 1-1 0 0,0-1 0 0 0,1 0 0 0 0,0 0 1 0 0,10 23-1 0 0,-13-34-137 0 0,1-1 0 0 0,-1 0 0 0 0,1 0 0 0 0,-1 0 0 0 0,1 0 0 0 0,-1 0 0 0 0,1 0 0 0 0,0-1 0 0 0,-1 1 0 0 0,1 0 0 0 0,0 0 1 0 0,0 0-1 0 0,0-1 0 0 0,0 1 0 0 0,-1 0 0 0 0,1-1 0 0 0,0 1 0 0 0,0 0 0 0 0,0-1 0 0 0,0 0 0 0 0,0 1 0 0 0,1-1 0 0 0,-1 0 0 0 0,0 1 0 0 0,0-1 0 0 0,0 0 0 0 0,0 0 1 0 0,0 0-1 0 0,2 0 0 0 0,0-1-24 0 0,-1 0 1 0 0,1 0 0 0 0,-1 0 0 0 0,1 0-1 0 0,-1 0 1 0 0,0-1 0 0 0,0 1 0 0 0,0-1-1 0 0,1 0 1 0 0,-1 1 0 0 0,-1-1-1 0 0,3-3 1 0 0,6-6-109 0 0,-1-2 0 0 0,-1 1 1 0 0,11-19-1 0 0,-12 15 63 0 0,-1-1 0 0 0,0 0 1 0 0,-1 0-1 0 0,-1 0 1 0 0,3-29-1 0 0,-3 21 356 0 0,12-44-1 0 0,-18 84 29 0 0,-1-1-1 0 0,2 0 1 0 0,0 1-1 0 0,2 22 1 0 0,-1 17-170 0 0,-3-19-201 0 0,0-12-226 0 0,1 0 0 0 0,1 0 0 0 0,2 0 0 0 0,5 43 0 0 0,1-81-10499 0 0,-5 8 6280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24 117 6609 0 0,'-6'51'1912'0'0,"-11"200"2623"0"0,18-245-3598 0 0,1-7-243 0 0,4-15 102 0 0,4-27-613 0 0,-6 8-168 0 0,-1-5-8 0 0,2 1 0 0 0,2-1 0 0 0,1 1 1 0 0,18-50-1 0 0,-26 88-14 0 0,0 0 0 0 0,0 0 0 0 0,0 1 0 0 0,0-1 0 0 0,1 0 1 0 0,-1 1-1 0 0,0-1 0 0 0,0 0 0 0 0,0 1 0 0 0,1-1 0 0 0,-1 1 0 0 0,0-1 0 0 0,1 0 1 0 0,-1 1-1 0 0,1-1 0 0 0,-1 1 0 0 0,1-1 0 0 0,-1 1 0 0 0,1-1 0 0 0,-1 1 1 0 0,1 0-1 0 0,-1-1 0 0 0,1 1 0 0 0,0-1 0 0 0,-1 1 0 0 0,1 0 0 0 0,-1 0 0 0 0,1-1 1 0 0,0 1-1 0 0,-1 0 0 0 0,1 0 0 0 0,0 0 0 0 0,-1 0 0 0 0,1 0 0 0 0,0 0 1 0 0,0 0-1 0 0,1 1 10 0 0,-1 0 0 0 0,0 0 0 0 0,1 1 0 0 0,-1-1 0 0 0,0 1 1 0 0,0-1-1 0 0,0 1 0 0 0,0-1 0 0 0,0 1 0 0 0,0 0 0 0 0,0-1 0 0 0,0 4 1 0 0,16 58 265 0 0,2 140 19 0 0,-19-204-286 0 0,0 1 0 0 0,0 0 1 0 0,0 0-1 0 0,0 0 0 0 0,0 0 0 0 0,0 0 1 0 0,0 0-1 0 0,0 0 0 0 0,0 0 0 0 0,0 0 1 0 0,0-1-1 0 0,1 1 0 0 0,-1 0 0 0 0,0 0 1 0 0,0 0-1 0 0,0 0 0 0 0,0 0 0 0 0,0 0 1 0 0,0 0-1 0 0,0 0 0 0 0,0 0 0 0 0,0 0 1 0 0,0 0-1 0 0,0 0 0 0 0,0 0 0 0 0,0 0 1 0 0,1 0-1 0 0,-1-1 0 0 0,0 1 1 0 0,0 0-1 0 0,0 0 0 0 0,0 0 0 0 0,0 0 1 0 0,0 0-1 0 0,0 0 0 0 0,0 0 0 0 0,0 0 1 0 0,1 0-1 0 0,-1 0 0 0 0,0 0 0 0 0,0 0 1 0 0,0 0-1 0 0,0 0 0 0 0,0 1 0 0 0,0-1 1 0 0,0 0-1 0 0,0 0 0 0 0,0 0 0 0 0,1 0 1 0 0,-1 0-1 0 0,0 0 0 0 0,0 0 0 0 0,0 0 1 0 0,0 0-1 0 0,0 0 0 0 0,0 0 1 0 0,0 0-1 0 0,0 0 0 0 0,0 0 0 0 0,0 0 1 0 0,0 1-1 0 0,0-1 0 0 0,0 0 0 0 0,8-15 46 0 0,4-17-38 0 0,2-19 54 0 0,-4 10 172 0 0,1 0 0 0 0,2 1-1 0 0,30-62 1 0 0,-42 99-206 0 0,1 1-1 0 0,-1 0 0 0 0,0 0 1 0 0,1 0-1 0 0,-1 0 0 0 0,1 0 0 0 0,0 0 1 0 0,-1 0-1 0 0,1 0 0 0 0,0 1 1 0 0,0-1-1 0 0,0 1 0 0 0,1-1 1 0 0,3-1-1 0 0,-5 3-2 0 0,0 0 0 0 0,1-1 0 0 0,-1 1 0 0 0,1 0 0 0 0,-1 0 0 0 0,1 0 0 0 0,-1 0 0 0 0,0 0 0 0 0,1 0 1 0 0,-1 0-1 0 0,1 1 0 0 0,-1-1 0 0 0,0 0 0 0 0,1 1 0 0 0,-1-1 0 0 0,0 1 0 0 0,1 0 0 0 0,-1-1 0 0 0,2 2 0 0 0,2 3 31 0 0,0-1 0 0 0,0 1 0 0 0,-1 0 0 0 0,0 0 0 0 0,0 0 0 0 0,0 1 0 0 0,0 0 0 0 0,-1-1 0 0 0,5 12 0 0 0,0 6-373 0 0,-1 0 1 0 0,-1 0 0 0 0,-1 1 0 0 0,-1-1-1 0 0,-1 1 1 0 0,0 30 0 0 0,0-7-4122 0 0,-1-38 1090 0 0,1 0-2638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9426 0 0,'10'68'5614'0'0,"-8"-58"-5429"0"0,0 0 1 0 0,0 0-1 0 0,-1 0 1 0 0,0 0-1 0 0,0 0 1 0 0,-2 0-1 0 0,-1 18 1 0 0,-19 40 187 0 0,3-35-2052 0 0,16-31 1153 0 0,1 0 0 0 0,-1-1 0 0 0,0 1 0 0 0,1 0 0 0 0,-1-1 0 0 0,0 1 0 0 0,0-1 0 0 0,0 1 0 0 0,0-1 0 0 0,-1 0 0 0 0,-2 1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29 5681 0 0,'-10'-18'2423'0'0,"4"7"1093"0"0,-17 16-2609 0 0,11 1-904 0 0,0 0 0 0 0,0 1 0 0 0,0 1 0 0 0,1 0 0 0 0,0 0 1 0 0,1 1-1 0 0,0 0 0 0 0,-9 11 0 0 0,14-14 82 0 0,0-1 0 0 0,1 1 0 0 0,0-1 0 0 0,0 1 1 0 0,0 0-1 0 0,1 1 0 0 0,0-1 0 0 0,0 1 0 0 0,1-1 0 0 0,0 1 0 0 0,0 0 0 0 0,0 0 0 0 0,1 0 1 0 0,0 0-1 0 0,0 0 0 0 0,1 0 0 0 0,0 8 0 0 0,0-12-31 0 0,1 0 0 0 0,-1 0 1 0 0,1 1-1 0 0,-1-1 0 0 0,1 0 0 0 0,0 0 0 0 0,0 0 0 0 0,1 0 1 0 0,-1 0-1 0 0,1 0 0 0 0,-1 0 0 0 0,1-1 0 0 0,0 1 1 0 0,0 0-1 0 0,0-1 0 0 0,0 1 0 0 0,1-1 0 0 0,-1 0 0 0 0,1 0 1 0 0,-1 0-1 0 0,1 0 0 0 0,0 0 0 0 0,-1-1 0 0 0,1 1 1 0 0,0-1-1 0 0,0 0 0 0 0,0 0 0 0 0,7 2 0 0 0,-6-3-16 0 0,0 0-1 0 0,0 0 0 0 0,0 0 1 0 0,0 0-1 0 0,0-1 1 0 0,1 1-1 0 0,-1-1 0 0 0,0 0 1 0 0,0 0-1 0 0,0-1 1 0 0,-1 1-1 0 0,1-1 0 0 0,0 0 1 0 0,0 0-1 0 0,-1 0 0 0 0,1 0 1 0 0,-1-1-1 0 0,0 0 1 0 0,0 1-1 0 0,0-1 0 0 0,0 0 1 0 0,3-4-1 0 0,14-21 19 0 0,-2-1-1 0 0,0 0 0 0 0,15-36 1 0 0,-21 41-115 0 0,-11 21 38 0 0,0 0 0 0 0,0 1 1 0 0,0-1-1 0 0,0 0 0 0 0,0 0 0 0 0,-1 0 1 0 0,1 0-1 0 0,-1 0 0 0 0,0 0 0 0 0,0 0 0 0 0,0 0 1 0 0,0 0-1 0 0,-1-4 0 0 0,0 7 1 0 0,1 0-33 0 0,0 1 47 0 0,0-1-14 0 0,1-1-46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24 107 5169 0 0,'-17'115'4846'0'0,"12"-58"-3850"0"0,3 1-1 0 0,10 101 0 0 0,-4-146 178 0 0,-1-32-297 0 0,1-35-616 0 0,-3-3-432 0 0,3 1-1 0 0,2-1 1 0 0,3 1 0 0 0,27-92-1 0 0,-34 142 134 0 0,0-1 0 0 0,1 1 0 0 0,0 0 0 0 0,1 0 0 0 0,-1 0 0 0 0,1 1 0 0 0,5-6 0 0 0,-9 10 26 0 0,1 0-1 0 0,0 1 1 0 0,-1-1 0 0 0,1 0 0 0 0,0 1 0 0 0,0-1 0 0 0,0 1 0 0 0,-1-1-1 0 0,1 1 1 0 0,0-1 0 0 0,0 1 0 0 0,0 0 0 0 0,0-1 0 0 0,0 1 0 0 0,0 0-1 0 0,0 0 1 0 0,0 0 0 0 0,0 0 0 0 0,0 0 0 0 0,0 0 0 0 0,1 0 0 0 0,0 1 13 0 0,0-1 0 0 0,-1 1 0 0 0,1 0 0 0 0,-1 0 1 0 0,1 0-1 0 0,-1 0 0 0 0,0 0 0 0 0,1 1 0 0 0,-1-1 0 0 0,0 0 1 0 0,0 0-1 0 0,0 1 0 0 0,0-1 0 0 0,0 1 0 0 0,0-1 0 0 0,1 4 1 0 0,8 17 69 0 0,-1 0-1 0 0,0 1 1 0 0,-2 0 0 0 0,-1 1 0 0 0,-1 0 0 0 0,-1 0 0 0 0,-1 0 0 0 0,-1 0 0 0 0,-1 0 0 0 0,-1 1 0 0 0,-1-1 0 0 0,-1 0 0 0 0,-7 32 0 0 0,6-49 349 0 0,1-9-177 0 0,-1-18-126 0 0,2-33-223 0 0,5 21 113 0 0,2 0-1 0 0,10-35 0 0 0,-13 56 33 0 0,0 0 0 0 0,1 1 0 0 0,1 0-1 0 0,0 0 1 0 0,0 0 0 0 0,0 0 0 0 0,2 1-1 0 0,-1 0 1 0 0,16-16 0 0 0,-21 24-17 0 0,-1 0 1 0 0,1 0-1 0 0,0 0 0 0 0,0 1 1 0 0,0-1-1 0 0,0 0 1 0 0,0 1-1 0 0,0-1 1 0 0,1 1-1 0 0,-1-1 0 0 0,0 1 1 0 0,0-1-1 0 0,0 1 1 0 0,0 0-1 0 0,1 0 0 0 0,-1-1 1 0 0,0 1-1 0 0,0 0 1 0 0,0 0-1 0 0,1 0 1 0 0,-1 0-1 0 0,0 1 0 0 0,0-1 1 0 0,1 0-1 0 0,1 1 1 0 0,-1 0 12 0 0,1 1 0 0 0,-1-1 0 0 0,0 1 1 0 0,0 0-1 0 0,0 0 0 0 0,0 0 0 0 0,0 0 1 0 0,0 0-1 0 0,0 0 0 0 0,-1 0 0 0 0,3 4 1 0 0,3 8 76 0 0,0 0 0 0 0,0 1 0 0 0,4 18-1 0 0,-8-24-78 0 0,11 35-14 0 0,-2 0 0 0 0,-2 2 1 0 0,5 54-1 0 0,-13-82-605 0 0,-2-22-1978 0 0,-6-31-4461 0 0,1 19 1955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9874 0 0,'20'-2'6182'0'0,"5"-4"-3605"0"0,9-4-3195 0 0,12-8-5221 0 0</inkml:trace>
  <inkml:trace contextRef="#ctx0" brushRef="#br0" timeOffset="1">46 219 11154 0 0,'-6'16'884'0'0,"1"1"0"0"0,0-1-1 0 0,1 1 1 0 0,1 0-1 0 0,-1 22 1 0 0,2-21-637 0 0,2 0 0 0 0,0 0 0 0 0,1 0 0 0 0,1 0 0 0 0,0 0 1 0 0,1 0-1 0 0,2-1 0 0 0,9 29 0 0 0,-14-44-303 0 0,1-1 0 0 0,-1 0-1 0 0,1 0 1 0 0,-1 0 0 0 0,1 1 0 0 0,-1-1 0 0 0,1 0-1 0 0,-1 0 1 0 0,1 0 0 0 0,0 0 0 0 0,0 0-1 0 0,0 0 1 0 0,0 0 0 0 0,-1 0 0 0 0,1-1 0 0 0,0 1-1 0 0,0 0 1 0 0,1 0 0 0 0,-1-1 0 0 0,0 1 0 0 0,0-1-1 0 0,0 1 1 0 0,0-1 0 0 0,0 1 0 0 0,1-1 0 0 0,-1 0-1 0 0,0 1 1 0 0,0-1 0 0 0,1 0 0 0 0,-1 0-1 0 0,0 0 1 0 0,3 0 0 0 0,-2-1-404 0 0,0 0 0 0 0,0 0 0 0 0,-1 0 0 0 0,1-1 0 0 0,0 1 0 0 0,0 0 0 0 0,-1-1 0 0 0,1 1 0 0 0,-1-1 0 0 0,1 0 0 0 0,-1 1 0 0 0,0-1 1 0 0,1 0-1 0 0,-1 0 0 0 0,0 0 0 0 0,0 0 0 0 0,0 0 0 0 0,0-3 0 0 0,5-10-5065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4 187 7754 0 0,'-2'20'1642'0'0,"1"0"1"0"0,0 0 0 0 0,5 35 0 0 0,-2-38-1439 0 0,0 0 0 0 0,-2 1 0 0 0,0-1 0 0 0,-1 0 0 0 0,-4 27 0 0 0,7-58-291 0 0,-1 0 1 0 0,0 0-1 0 0,-1-22 0 0 0,3-43-117 0 0,28-55 23 0 0,-26 117 285 0 0,0 1-1 0 0,2 0 1 0 0,0 0-1 0 0,1 1 1 0 0,18-28-1 0 0,-25 42-56 0 0,0 0 1 0 0,-1-1-1 0 0,1 1 1 0 0,0 0-1 0 0,0 0 0 0 0,0 0 1 0 0,0 0-1 0 0,0 0 1 0 0,0 0-1 0 0,0 0 1 0 0,1 1-1 0 0,-1-1 0 0 0,0 0 1 0 0,0 1-1 0 0,1-1 1 0 0,-1 0-1 0 0,1 1 1 0 0,-1 0-1 0 0,0-1 0 0 0,1 1 1 0 0,-1 0-1 0 0,1 0 1 0 0,-1 0-1 0 0,0 0 0 0 0,1 0 1 0 0,-1 0-1 0 0,1 0 1 0 0,1 0-1 0 0,0 2 25 0 0,-1-1 0 0 0,1 1 1 0 0,0 0-1 0 0,-1-1 0 0 0,1 1 0 0 0,-1 0 0 0 0,1 1 0 0 0,-1-1 0 0 0,0 0 0 0 0,0 1 1 0 0,0-1-1 0 0,2 4 0 0 0,6 12 111 0 0,0-1 1 0 0,-2 2-1 0 0,8 20 0 0 0,-15-35-182 0 0,37 113 418 0 0,-35-106-798 0 0,-1 1 1 0 0,0-1-1 0 0,-1 0 0 0 0,0 1 0 0 0,0-1 1 0 0,-2 1-1 0 0,1-1 0 0 0,-4 19 0 0 0,4-30 267 0 0,0 0 0 0 0,0 0-1 0 0,0 1 1 0 0,0-1 0 0 0,0 0-1 0 0,0 0 1 0 0,-1 0-1 0 0,1 0 1 0 0,0 1 0 0 0,0-1-1 0 0,0 0 1 0 0,0 0 0 0 0,0 0-1 0 0,0 0 1 0 0,0 0 0 0 0,-1 1-450 0 0,1-1 449 0 0,0 0 1 0 0,0 0 0 0 0,-1 0-1 0 0,1 0 1 0 0,0 0 0 0 0,0 0-1 0 0,0 1 1 0 0,0-1-1 0 0,-1 0 1 0 0,1 0 0 0 0,0 0-1 0 0,0 0 1 0 0,0 0 0 0 0,0 0-1 0 0,-1 0 1 0 0,1 0 0 0 0,0 0-1 0 0,0 0 1 0 0,0 0-1 0 0,0-1 1 0 0,-1 1 0 0 0,1 0-1 0 0,0 0 1 0 0,0 0 0 0 0,0 0-1 0 0,0 0 1 0 0,0 0 0 0 0,-1 0-1 0 0,1 0 1 0 0,0 0-1 0 0,0-1-336 0 0,0 1 337 0 0,-1 0-1 0 0,1-1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14675 0 0,'1'-1'183'0'0,"0"-1"0"0"0,0 1 0 0 0,0 0 0 0 0,1-1 0 0 0,-1 1 0 0 0,0 0 0 0 0,0 0 1 0 0,1 0-1 0 0,-1 0 0 0 0,1 0 0 0 0,-1 0 0 0 0,1 1 0 0 0,-1-1 0 0 0,1 0 0 0 0,-1 1 0 0 0,1-1 0 0 0,0 1 0 0 0,1-1 0 0 0,34-9-659 0 0,-20 5-67 0 0,-2 1-2262 0 0</inkml:trace>
  <inkml:trace contextRef="#ctx0" brushRef="#br0" timeOffset="1">84 183 11763 0 0,'-8'16'760'0'0,"1"0"0"0"0,1 0 0 0 0,0 1 0 0 0,2 0 0 0 0,-1 0 0 0 0,-2 24 0 0 0,-4 109 1117 0 0,10-123-1926 0 0,0-18-131 0 0,-1 31 133 0 0,2-39-185 0 0,0 1 0 0 0,0 0 1 0 0,0-1-1 0 0,1 1 0 0 0,-1 0 1 0 0,0 0-1 0 0,0-1 0 0 0,1 1 1 0 0,-1 0-1 0 0,1-1 1 0 0,0 1-1 0 0,-1-1 0 0 0,1 1 1 0 0,0-1-1 0 0,0 1 0 0 0,2 1 1 0 0,9-5-5750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6:30:2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64 9314 0 0,'-5'48'1618'0'0,"2"-1"-1"0"0,4 87 1 0 0,4-105-796 0 0,-4-26-49 0 0,-2-20-209 0 0,-1-12-646 0 0,0-1 0 0 0,2 0 1 0 0,4-35-1 0 0,-3 54 29 0 0,1 0 0 0 0,0 0 0 0 0,1 0 0 0 0,0 0-1 0 0,1 0 1 0 0,0 0 0 0 0,0 1 0 0 0,1 0 0 0 0,1 0 0 0 0,0 0 0 0 0,11-13 0 0 0,-17 22 50 0 0,1 0-1 0 0,0 0 1 0 0,0 0 0 0 0,-1 0 0 0 0,1 0-1 0 0,0 0 1 0 0,0 0 0 0 0,0 1 0 0 0,0-1 0 0 0,0 0-1 0 0,0 1 1 0 0,0-1 0 0 0,0 1 0 0 0,1-1-1 0 0,-1 1 1 0 0,0-1 0 0 0,0 1 0 0 0,0 0-1 0 0,1 0 1 0 0,-1-1 0 0 0,0 1 0 0 0,0 0-1 0 0,0 0 1 0 0,1 0 0 0 0,-1 1 0 0 0,0-1-1 0 0,0 0 1 0 0,0 0 0 0 0,1 1 0 0 0,1 0-1 0 0,0 1 33 0 0,0 0-1 0 0,-1 0 1 0 0,1 0-1 0 0,-1 1 0 0 0,1-1 1 0 0,-1 1-1 0 0,0-1 1 0 0,0 1-1 0 0,0 0 0 0 0,0 0 1 0 0,1 3-1 0 0,5 10 144 0 0,-1 0 0 0 0,-1 0 0 0 0,6 27 0 0 0,-10-30-91 0 0,0 0 0 0 0,-1 0 0 0 0,-1 0 0 0 0,0 0-1 0 0,-1 0 1 0 0,-3 14 0 0 0,-1 34 261 0 0,22-109 479 0 0,-9 30-795 0 0,37-90 21 0 0,-41 98 10 0 0,1 1 1 0 0,1 1-1 0 0,-1-1 0 0 0,2 1 1 0 0,-1 0-1 0 0,1 0 0 0 0,0 0 1 0 0,0 1-1 0 0,11-7 0 0 0,-17 13-41 0 0,0 0 1 0 0,0 1-1 0 0,-1-1 0 0 0,1 1 0 0 0,0-1 0 0 0,0 1 0 0 0,0 0 1 0 0,1-1-1 0 0,-1 1 0 0 0,0 0 0 0 0,0 0 0 0 0,0 0 0 0 0,0 0 0 0 0,0 0 1 0 0,0 0-1 0 0,0 0 0 0 0,0 0 0 0 0,0 0 0 0 0,0 0 0 0 0,0 0 0 0 0,1 1 1 0 0,-1-1-1 0 0,0 0 0 0 0,0 1 0 0 0,0-1 0 0 0,-1 1 0 0 0,1 0 1 0 0,0-1-1 0 0,0 1 0 0 0,0-1 0 0 0,0 1 0 0 0,0 0 0 0 0,-1 0 0 0 0,1 0 1 0 0,0-1-1 0 0,-1 1 0 0 0,1 0 0 0 0,0 0 0 0 0,-1 0 0 0 0,1 0 0 0 0,-1 0 1 0 0,0 0-1 0 0,1 0 0 0 0,-1 0 0 0 0,0 0 0 0 0,0 0 0 0 0,1 2 0 0 0,2 9 66 0 0,0 0 1 0 0,0 1-1 0 0,1 15 0 0 0,-2-14-67 0 0,5 63-193 0 0,-6-25-3177 0 0,-1-52 3192 0 0,0 0 0 0 0,0 0-1 0 0,0 0 1 0 0,0-1 0 0 0,0 1-1 0 0,1 0 1 0 0,-1 0 0 0 0,0-1-1 0 0,0 1 1 0 0,0 0 0 0 0,3-2-2124 0 0,-3 2 2124 0 0,0 0-1 0 0,0 0 1 0 0,1 0 0 0 0,-1 0-1 0 0,0 0 1 0 0,0 0 0 0 0,1 0-1 0 0,-1 0 1 0 0,0 0 0 0 0,0 0-1 0 0,0 0 1 0 0,1 0 0 0 0,-1 0-1 0 0,0 0 1 0 0,0 0 0 0 0,1 0-1 0 0,-1 0 1 0 0,0 1 0 0 0,0-1-1 0 0,0 0 1 0 0,1 0 0 0 0,1 3-2124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796" cy="5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6" rIns="94731" bIns="4736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0380"/>
            <a:ext cx="5205932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6" rIns="94731" bIns="47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8794" cy="5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6" rIns="94731" bIns="4736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4A903AC7-30C0-4424-9A3B-A76DACBB71C1}" type="datetime1">
              <a:rPr lang="ko-KR" altLang="en-US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7"/>
            <a:ext cx="3078796" cy="5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6" rIns="94731" bIns="4736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0757"/>
            <a:ext cx="3078794" cy="5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6" rIns="94731" bIns="4736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CD7D17E2-5FF8-4A14-836A-BE6D185D21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6453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903AC7-30C0-4424-9A3B-A76DACBB71C1}" type="datetime1">
              <a:rPr lang="ko-KR" altLang="en-US" smtClean="0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D17E2-5FF8-4A14-836A-BE6D185D21C6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90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903AC7-30C0-4424-9A3B-A76DACBB71C1}" type="datetime1">
              <a:rPr lang="ko-KR" altLang="en-US" smtClean="0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D17E2-5FF8-4A14-836A-BE6D185D21C6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12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903AC7-30C0-4424-9A3B-A76DACBB71C1}" type="datetime1">
              <a:rPr lang="ko-KR" altLang="en-US" smtClean="0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D17E2-5FF8-4A14-836A-BE6D185D21C6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4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903AC7-30C0-4424-9A3B-A76DACBB71C1}" type="datetime1">
              <a:rPr lang="ko-KR" altLang="en-US" smtClean="0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D17E2-5FF8-4A14-836A-BE6D185D21C6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491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903AC7-30C0-4424-9A3B-A76DACBB71C1}" type="datetime1">
              <a:rPr lang="ko-KR" altLang="en-US" smtClean="0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D17E2-5FF8-4A14-836A-BE6D185D21C6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46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903AC7-30C0-4424-9A3B-A76DACBB71C1}" type="datetime1">
              <a:rPr lang="ko-KR" altLang="en-US" smtClean="0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D17E2-5FF8-4A14-836A-BE6D185D21C6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69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903AC7-30C0-4424-9A3B-A76DACBB71C1}" type="datetime1">
              <a:rPr lang="ko-KR" altLang="en-US" smtClean="0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D17E2-5FF8-4A14-836A-BE6D185D21C6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11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903AC7-30C0-4424-9A3B-A76DACBB71C1}" type="datetime1">
              <a:rPr lang="ko-KR" altLang="en-US" smtClean="0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D17E2-5FF8-4A14-836A-BE6D185D21C6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4980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903AC7-30C0-4424-9A3B-A76DACBB71C1}" type="datetime1">
              <a:rPr lang="ko-KR" altLang="en-US" smtClean="0"/>
              <a:pPr>
                <a:defRPr/>
              </a:pPr>
              <a:t>2023-07-12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D17E2-5FF8-4A14-836A-BE6D185D21C6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335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369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6B37A-1DED-48A2-8D9D-584552D76D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115888"/>
            <a:ext cx="2114550" cy="62087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191250" cy="62087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8AAD7-B3D5-4DF1-81F4-C32F76F471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4582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16000"/>
            <a:ext cx="4114800" cy="530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016000"/>
            <a:ext cx="4114800" cy="530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39878-D729-4D45-9810-76A9EB77A6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115888"/>
            <a:ext cx="84582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4114800" cy="2578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24400" y="1016000"/>
            <a:ext cx="4114800" cy="2578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746500"/>
            <a:ext cx="4114800" cy="2578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24400" y="3746500"/>
            <a:ext cx="4114800" cy="2578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6070A-7DBE-4D35-BD6F-664D2922C3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04772-EEA6-4B31-8AC6-0311AD366F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14096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3ED27-5247-4348-B12A-D546874ED1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16000"/>
            <a:ext cx="41148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016000"/>
            <a:ext cx="41148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BA72B-6674-4FC8-BF10-2303CB3B02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B95FC-E584-4D3E-A52E-5AF5475BB7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4DA4-608B-415E-86A2-9AC069D262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51019-1ADB-47AA-914E-FBF7075E6B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11CA1-F13D-41C4-98BA-165BCC7668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CC8A7-C6DF-488C-8A92-5E2809EA35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7" name="Rectangle 7"/>
          <p:cNvSpPr>
            <a:spLocks noChangeArrowheads="1"/>
          </p:cNvSpPr>
          <p:nvPr userDrawn="1"/>
        </p:nvSpPr>
        <p:spPr bwMode="auto">
          <a:xfrm>
            <a:off x="8748713" y="6560964"/>
            <a:ext cx="393700" cy="252412"/>
          </a:xfrm>
          <a:prstGeom prst="rect">
            <a:avLst/>
          </a:prstGeom>
          <a:solidFill>
            <a:schemeClr val="accent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16000"/>
            <a:ext cx="83820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517146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b="0">
                <a:solidFill>
                  <a:schemeClr val="bg1"/>
                </a:solidFill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fld id="{B6C39BF3-6C63-44F2-8C8D-48723A4AD9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2648" name="Rectangle 8"/>
          <p:cNvSpPr>
            <a:spLocks noChangeArrowheads="1"/>
          </p:cNvSpPr>
          <p:nvPr userDrawn="1"/>
        </p:nvSpPr>
        <p:spPr bwMode="auto">
          <a:xfrm>
            <a:off x="431800" y="873125"/>
            <a:ext cx="8461375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4895850" y="6511925"/>
            <a:ext cx="3910013" cy="3381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sy="50000" rotWithShape="0">
              <a:srgbClr val="875B0D">
                <a:alpha val="70000"/>
              </a:srgbClr>
            </a:outerShdw>
          </a:effectLst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1" lang="en-US" altLang="ko-KR" sz="1600" dirty="0">
                <a:solidFill>
                  <a:srgbClr val="F73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서울빅" pitchFamily="18" charset="-127"/>
              </a:rPr>
              <a:t>A</a:t>
            </a:r>
            <a:r>
              <a:rPr kumimoji="1" lang="en-US" altLang="ko-KR" sz="1600" dirty="0">
                <a:solidFill>
                  <a:srgbClr val="9F9F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서울빅" pitchFamily="18" charset="-127"/>
              </a:rPr>
              <a:t>dvanced </a:t>
            </a:r>
            <a:r>
              <a:rPr kumimoji="1" lang="en-US" altLang="ko-KR" sz="1600" dirty="0">
                <a:solidFill>
                  <a:srgbClr val="F73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서울빅" pitchFamily="18" charset="-127"/>
              </a:rPr>
              <a:t>V</a:t>
            </a:r>
            <a:r>
              <a:rPr kumimoji="1" lang="en-US" altLang="ko-KR" sz="1600" dirty="0">
                <a:solidFill>
                  <a:srgbClr val="9F9F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서울빅" pitchFamily="18" charset="-127"/>
              </a:rPr>
              <a:t>isual </a:t>
            </a:r>
            <a:r>
              <a:rPr kumimoji="1" lang="en-US" altLang="ko-KR" sz="1600" dirty="0">
                <a:solidFill>
                  <a:srgbClr val="F73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서울빅" pitchFamily="18" charset="-127"/>
              </a:rPr>
              <a:t>I</a:t>
            </a:r>
            <a:r>
              <a:rPr kumimoji="1" lang="en-US" altLang="ko-KR" sz="1600" dirty="0">
                <a:solidFill>
                  <a:srgbClr val="9F9F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서울빅" pitchFamily="18" charset="-127"/>
              </a:rPr>
              <a:t>ntelligence Lab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6404699"/>
            <a:ext cx="467658" cy="45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customXml" Target="../ink/ink126.xml"/><Relationship Id="rId4" Type="http://schemas.openxmlformats.org/officeDocument/2006/relationships/image" Target="../media/image1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.xml"/><Relationship Id="rId13" Type="http://schemas.openxmlformats.org/officeDocument/2006/relationships/image" Target="../media/image139.png"/><Relationship Id="rId18" Type="http://schemas.openxmlformats.org/officeDocument/2006/relationships/customXml" Target="../ink/ink134.xml"/><Relationship Id="rId3" Type="http://schemas.openxmlformats.org/officeDocument/2006/relationships/image" Target="../media/image134.png"/><Relationship Id="rId21" Type="http://schemas.openxmlformats.org/officeDocument/2006/relationships/image" Target="../media/image143.png"/><Relationship Id="rId7" Type="http://schemas.openxmlformats.org/officeDocument/2006/relationships/image" Target="../media/image136.png"/><Relationship Id="rId12" Type="http://schemas.openxmlformats.org/officeDocument/2006/relationships/customXml" Target="../ink/ink131.xml"/><Relationship Id="rId17" Type="http://schemas.openxmlformats.org/officeDocument/2006/relationships/image" Target="../media/image141.png"/><Relationship Id="rId25" Type="http://schemas.openxmlformats.org/officeDocument/2006/relationships/image" Target="../media/image145.png"/><Relationship Id="rId2" Type="http://schemas.openxmlformats.org/officeDocument/2006/relationships/image" Target="../media/image133.png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8.xml"/><Relationship Id="rId11" Type="http://schemas.openxmlformats.org/officeDocument/2006/relationships/image" Target="../media/image138.png"/><Relationship Id="rId24" Type="http://schemas.openxmlformats.org/officeDocument/2006/relationships/customXml" Target="../ink/ink137.xml"/><Relationship Id="rId5" Type="http://schemas.openxmlformats.org/officeDocument/2006/relationships/image" Target="../media/image135.png"/><Relationship Id="rId15" Type="http://schemas.openxmlformats.org/officeDocument/2006/relationships/image" Target="../media/image140.png"/><Relationship Id="rId23" Type="http://schemas.openxmlformats.org/officeDocument/2006/relationships/image" Target="../media/image144.png"/><Relationship Id="rId10" Type="http://schemas.openxmlformats.org/officeDocument/2006/relationships/customXml" Target="../ink/ink130.xml"/><Relationship Id="rId19" Type="http://schemas.openxmlformats.org/officeDocument/2006/relationships/image" Target="../media/image142.png"/><Relationship Id="rId4" Type="http://schemas.openxmlformats.org/officeDocument/2006/relationships/customXml" Target="../ink/ink127.xml"/><Relationship Id="rId9" Type="http://schemas.openxmlformats.org/officeDocument/2006/relationships/image" Target="../media/image137.png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8.xml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customXml" Target="../ink/ink139.xml"/><Relationship Id="rId4" Type="http://schemas.openxmlformats.org/officeDocument/2006/relationships/image" Target="../media/image1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customXml" Target="../ink/ink1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png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2.png"/><Relationship Id="rId5" Type="http://schemas.openxmlformats.org/officeDocument/2006/relationships/image" Target="../media/image5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7.png"/><Relationship Id="rId77" Type="http://schemas.openxmlformats.org/officeDocument/2006/relationships/image" Target="../media/image41.png"/><Relationship Id="rId8" Type="http://schemas.openxmlformats.org/officeDocument/2006/relationships/customXml" Target="../ink/ink3.xml"/><Relationship Id="rId51" Type="http://schemas.openxmlformats.org/officeDocument/2006/relationships/image" Target="../media/image28.png"/><Relationship Id="rId72" Type="http://schemas.openxmlformats.org/officeDocument/2006/relationships/customXml" Target="../ink/ink35.xml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9.xml"/><Relationship Id="rId41" Type="http://schemas.openxmlformats.org/officeDocument/2006/relationships/image" Target="../media/image23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4.xml"/><Relationship Id="rId31" Type="http://schemas.openxmlformats.org/officeDocument/2006/relationships/image" Target="../media/image18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38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9" Type="http://schemas.openxmlformats.org/officeDocument/2006/relationships/image" Target="../media/image22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0.png"/><Relationship Id="rId76" Type="http://schemas.openxmlformats.org/officeDocument/2006/relationships/customXml" Target="../ink/ink37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9" Type="http://schemas.openxmlformats.org/officeDocument/2006/relationships/customXml" Target="../ink/ink56.xml"/><Relationship Id="rId21" Type="http://schemas.openxmlformats.org/officeDocument/2006/relationships/customXml" Target="../ink/ink47.xml"/><Relationship Id="rId34" Type="http://schemas.openxmlformats.org/officeDocument/2006/relationships/image" Target="../media/image65.png"/><Relationship Id="rId42" Type="http://schemas.openxmlformats.org/officeDocument/2006/relationships/image" Target="../media/image69.png"/><Relationship Id="rId7" Type="http://schemas.openxmlformats.org/officeDocument/2006/relationships/customXml" Target="../ink/ink40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29" Type="http://schemas.openxmlformats.org/officeDocument/2006/relationships/customXml" Target="../ink/ink51.xml"/><Relationship Id="rId41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42.xml"/><Relationship Id="rId24" Type="http://schemas.openxmlformats.org/officeDocument/2006/relationships/image" Target="../media/image60.png"/><Relationship Id="rId32" Type="http://schemas.openxmlformats.org/officeDocument/2006/relationships/image" Target="../media/image64.png"/><Relationship Id="rId37" Type="http://schemas.openxmlformats.org/officeDocument/2006/relationships/customXml" Target="../ink/ink55.xml"/><Relationship Id="rId40" Type="http://schemas.openxmlformats.org/officeDocument/2006/relationships/image" Target="../media/image68.png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62.png"/><Relationship Id="rId36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customXml" Target="../ink/ink46.xml"/><Relationship Id="rId31" Type="http://schemas.openxmlformats.org/officeDocument/2006/relationships/customXml" Target="../ink/ink52.xml"/><Relationship Id="rId4" Type="http://schemas.openxmlformats.org/officeDocument/2006/relationships/image" Target="../media/image50.png"/><Relationship Id="rId9" Type="http://schemas.openxmlformats.org/officeDocument/2006/relationships/customXml" Target="../ink/ink41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50.xml"/><Relationship Id="rId30" Type="http://schemas.openxmlformats.org/officeDocument/2006/relationships/image" Target="../media/image63.png"/><Relationship Id="rId35" Type="http://schemas.openxmlformats.org/officeDocument/2006/relationships/customXml" Target="../ink/ink54.xml"/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.xml"/><Relationship Id="rId21" Type="http://schemas.openxmlformats.org/officeDocument/2006/relationships/image" Target="../media/image79.png"/><Relationship Id="rId42" Type="http://schemas.openxmlformats.org/officeDocument/2006/relationships/customXml" Target="../ink/ink77.xml"/><Relationship Id="rId47" Type="http://schemas.openxmlformats.org/officeDocument/2006/relationships/image" Target="../media/image92.png"/><Relationship Id="rId63" Type="http://schemas.openxmlformats.org/officeDocument/2006/relationships/image" Target="../media/image100.png"/><Relationship Id="rId68" Type="http://schemas.openxmlformats.org/officeDocument/2006/relationships/customXml" Target="../ink/ink90.xml"/><Relationship Id="rId84" Type="http://schemas.openxmlformats.org/officeDocument/2006/relationships/customXml" Target="../ink/ink98.xml"/><Relationship Id="rId89" Type="http://schemas.openxmlformats.org/officeDocument/2006/relationships/image" Target="../media/image113.png"/><Relationship Id="rId16" Type="http://schemas.openxmlformats.org/officeDocument/2006/relationships/customXml" Target="../ink/ink64.xml"/><Relationship Id="rId107" Type="http://schemas.openxmlformats.org/officeDocument/2006/relationships/image" Target="../media/image122.png"/><Relationship Id="rId11" Type="http://schemas.openxmlformats.org/officeDocument/2006/relationships/image" Target="../media/image74.png"/><Relationship Id="rId32" Type="http://schemas.openxmlformats.org/officeDocument/2006/relationships/customXml" Target="../ink/ink72.xml"/><Relationship Id="rId37" Type="http://schemas.openxmlformats.org/officeDocument/2006/relationships/image" Target="../media/image87.png"/><Relationship Id="rId53" Type="http://schemas.openxmlformats.org/officeDocument/2006/relationships/image" Target="../media/image95.png"/><Relationship Id="rId58" Type="http://schemas.openxmlformats.org/officeDocument/2006/relationships/customXml" Target="../ink/ink85.xml"/><Relationship Id="rId74" Type="http://schemas.openxmlformats.org/officeDocument/2006/relationships/customXml" Target="../ink/ink93.xml"/><Relationship Id="rId79" Type="http://schemas.openxmlformats.org/officeDocument/2006/relationships/image" Target="../media/image108.png"/><Relationship Id="rId102" Type="http://schemas.openxmlformats.org/officeDocument/2006/relationships/customXml" Target="../ink/ink107.xml"/><Relationship Id="rId5" Type="http://schemas.openxmlformats.org/officeDocument/2006/relationships/image" Target="../media/image71.png"/><Relationship Id="rId90" Type="http://schemas.openxmlformats.org/officeDocument/2006/relationships/customXml" Target="../ink/ink101.xml"/><Relationship Id="rId95" Type="http://schemas.openxmlformats.org/officeDocument/2006/relationships/image" Target="../media/image116.png"/><Relationship Id="rId22" Type="http://schemas.openxmlformats.org/officeDocument/2006/relationships/customXml" Target="../ink/ink67.xml"/><Relationship Id="rId27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customXml" Target="../ink/ink80.xml"/><Relationship Id="rId64" Type="http://schemas.openxmlformats.org/officeDocument/2006/relationships/customXml" Target="../ink/ink88.xml"/><Relationship Id="rId69" Type="http://schemas.openxmlformats.org/officeDocument/2006/relationships/image" Target="../media/image103.png"/><Relationship Id="rId80" Type="http://schemas.openxmlformats.org/officeDocument/2006/relationships/customXml" Target="../ink/ink96.xml"/><Relationship Id="rId85" Type="http://schemas.openxmlformats.org/officeDocument/2006/relationships/image" Target="../media/image111.png"/><Relationship Id="rId12" Type="http://schemas.openxmlformats.org/officeDocument/2006/relationships/customXml" Target="../ink/ink62.xml"/><Relationship Id="rId17" Type="http://schemas.openxmlformats.org/officeDocument/2006/relationships/image" Target="../media/image77.png"/><Relationship Id="rId33" Type="http://schemas.openxmlformats.org/officeDocument/2006/relationships/image" Target="../media/image85.png"/><Relationship Id="rId38" Type="http://schemas.openxmlformats.org/officeDocument/2006/relationships/customXml" Target="../ink/ink75.xml"/><Relationship Id="rId59" Type="http://schemas.openxmlformats.org/officeDocument/2006/relationships/image" Target="../media/image98.png"/><Relationship Id="rId103" Type="http://schemas.openxmlformats.org/officeDocument/2006/relationships/image" Target="../media/image120.png"/><Relationship Id="rId20" Type="http://schemas.openxmlformats.org/officeDocument/2006/relationships/customXml" Target="../ink/ink66.xml"/><Relationship Id="rId41" Type="http://schemas.openxmlformats.org/officeDocument/2006/relationships/image" Target="../media/image89.png"/><Relationship Id="rId54" Type="http://schemas.openxmlformats.org/officeDocument/2006/relationships/customXml" Target="../ink/ink83.xml"/><Relationship Id="rId62" Type="http://schemas.openxmlformats.org/officeDocument/2006/relationships/customXml" Target="../ink/ink87.xml"/><Relationship Id="rId70" Type="http://schemas.openxmlformats.org/officeDocument/2006/relationships/customXml" Target="../ink/ink91.xml"/><Relationship Id="rId75" Type="http://schemas.openxmlformats.org/officeDocument/2006/relationships/image" Target="../media/image106.png"/><Relationship Id="rId83" Type="http://schemas.openxmlformats.org/officeDocument/2006/relationships/image" Target="../media/image110.png"/><Relationship Id="rId88" Type="http://schemas.openxmlformats.org/officeDocument/2006/relationships/customXml" Target="../ink/ink100.xml"/><Relationship Id="rId91" Type="http://schemas.openxmlformats.org/officeDocument/2006/relationships/image" Target="../media/image114.png"/><Relationship Id="rId96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93.png"/><Relationship Id="rId57" Type="http://schemas.openxmlformats.org/officeDocument/2006/relationships/image" Target="../media/image97.png"/><Relationship Id="rId106" Type="http://schemas.openxmlformats.org/officeDocument/2006/relationships/customXml" Target="../ink/ink109.xml"/><Relationship Id="rId10" Type="http://schemas.openxmlformats.org/officeDocument/2006/relationships/customXml" Target="../ink/ink61.xml"/><Relationship Id="rId31" Type="http://schemas.openxmlformats.org/officeDocument/2006/relationships/image" Target="../media/image84.png"/><Relationship Id="rId44" Type="http://schemas.openxmlformats.org/officeDocument/2006/relationships/customXml" Target="../ink/ink78.xml"/><Relationship Id="rId52" Type="http://schemas.openxmlformats.org/officeDocument/2006/relationships/customXml" Target="../ink/ink82.xml"/><Relationship Id="rId60" Type="http://schemas.openxmlformats.org/officeDocument/2006/relationships/customXml" Target="../ink/ink86.xml"/><Relationship Id="rId65" Type="http://schemas.openxmlformats.org/officeDocument/2006/relationships/image" Target="../media/image101.png"/><Relationship Id="rId73" Type="http://schemas.openxmlformats.org/officeDocument/2006/relationships/image" Target="../media/image105.png"/><Relationship Id="rId78" Type="http://schemas.openxmlformats.org/officeDocument/2006/relationships/customXml" Target="../ink/ink95.xml"/><Relationship Id="rId81" Type="http://schemas.openxmlformats.org/officeDocument/2006/relationships/image" Target="../media/image109.png"/><Relationship Id="rId86" Type="http://schemas.openxmlformats.org/officeDocument/2006/relationships/customXml" Target="../ink/ink99.xml"/><Relationship Id="rId94" Type="http://schemas.openxmlformats.org/officeDocument/2006/relationships/customXml" Target="../ink/ink103.xml"/><Relationship Id="rId99" Type="http://schemas.openxmlformats.org/officeDocument/2006/relationships/image" Target="../media/image118.png"/><Relationship Id="rId101" Type="http://schemas.openxmlformats.org/officeDocument/2006/relationships/image" Target="../media/image119.png"/><Relationship Id="rId4" Type="http://schemas.openxmlformats.org/officeDocument/2006/relationships/customXml" Target="../ink/ink58.xml"/><Relationship Id="rId9" Type="http://schemas.openxmlformats.org/officeDocument/2006/relationships/image" Target="../media/image73.png"/><Relationship Id="rId13" Type="http://schemas.openxmlformats.org/officeDocument/2006/relationships/image" Target="../media/image75.png"/><Relationship Id="rId18" Type="http://schemas.openxmlformats.org/officeDocument/2006/relationships/customXml" Target="../ink/ink65.xml"/><Relationship Id="rId39" Type="http://schemas.openxmlformats.org/officeDocument/2006/relationships/image" Target="../media/image88.png"/><Relationship Id="rId34" Type="http://schemas.openxmlformats.org/officeDocument/2006/relationships/customXml" Target="../ink/ink73.xml"/><Relationship Id="rId50" Type="http://schemas.openxmlformats.org/officeDocument/2006/relationships/customXml" Target="../ink/ink81.xml"/><Relationship Id="rId55" Type="http://schemas.openxmlformats.org/officeDocument/2006/relationships/image" Target="../media/image96.png"/><Relationship Id="rId76" Type="http://schemas.openxmlformats.org/officeDocument/2006/relationships/customXml" Target="../ink/ink94.xml"/><Relationship Id="rId97" Type="http://schemas.openxmlformats.org/officeDocument/2006/relationships/image" Target="../media/image117.png"/><Relationship Id="rId104" Type="http://schemas.openxmlformats.org/officeDocument/2006/relationships/customXml" Target="../ink/ink108.xml"/><Relationship Id="rId7" Type="http://schemas.openxmlformats.org/officeDocument/2006/relationships/image" Target="../media/image72.png"/><Relationship Id="rId71" Type="http://schemas.openxmlformats.org/officeDocument/2006/relationships/image" Target="../media/image104.png"/><Relationship Id="rId92" Type="http://schemas.openxmlformats.org/officeDocument/2006/relationships/customXml" Target="../ink/ink102.xml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83.png"/><Relationship Id="rId24" Type="http://schemas.openxmlformats.org/officeDocument/2006/relationships/customXml" Target="../ink/ink68.xml"/><Relationship Id="rId40" Type="http://schemas.openxmlformats.org/officeDocument/2006/relationships/customXml" Target="../ink/ink76.xml"/><Relationship Id="rId45" Type="http://schemas.openxmlformats.org/officeDocument/2006/relationships/image" Target="../media/image91.png"/><Relationship Id="rId66" Type="http://schemas.openxmlformats.org/officeDocument/2006/relationships/customXml" Target="../ink/ink89.xml"/><Relationship Id="rId87" Type="http://schemas.openxmlformats.org/officeDocument/2006/relationships/image" Target="../media/image112.png"/><Relationship Id="rId61" Type="http://schemas.openxmlformats.org/officeDocument/2006/relationships/image" Target="../media/image99.png"/><Relationship Id="rId82" Type="http://schemas.openxmlformats.org/officeDocument/2006/relationships/customXml" Target="../ink/ink97.xml"/><Relationship Id="rId19" Type="http://schemas.openxmlformats.org/officeDocument/2006/relationships/image" Target="../media/image78.png"/><Relationship Id="rId14" Type="http://schemas.openxmlformats.org/officeDocument/2006/relationships/customXml" Target="../ink/ink63.xml"/><Relationship Id="rId30" Type="http://schemas.openxmlformats.org/officeDocument/2006/relationships/customXml" Target="../ink/ink71.xml"/><Relationship Id="rId35" Type="http://schemas.openxmlformats.org/officeDocument/2006/relationships/image" Target="../media/image86.png"/><Relationship Id="rId56" Type="http://schemas.openxmlformats.org/officeDocument/2006/relationships/customXml" Target="../ink/ink84.xml"/><Relationship Id="rId77" Type="http://schemas.openxmlformats.org/officeDocument/2006/relationships/image" Target="../media/image107.png"/><Relationship Id="rId100" Type="http://schemas.openxmlformats.org/officeDocument/2006/relationships/customXml" Target="../ink/ink106.xml"/><Relationship Id="rId105" Type="http://schemas.openxmlformats.org/officeDocument/2006/relationships/image" Target="../media/image121.png"/><Relationship Id="rId8" Type="http://schemas.openxmlformats.org/officeDocument/2006/relationships/customXml" Target="../ink/ink60.xml"/><Relationship Id="rId51" Type="http://schemas.openxmlformats.org/officeDocument/2006/relationships/image" Target="../media/image94.png"/><Relationship Id="rId72" Type="http://schemas.openxmlformats.org/officeDocument/2006/relationships/customXml" Target="../ink/ink92.xml"/><Relationship Id="rId93" Type="http://schemas.openxmlformats.org/officeDocument/2006/relationships/image" Target="../media/image115.png"/><Relationship Id="rId98" Type="http://schemas.openxmlformats.org/officeDocument/2006/relationships/customXml" Target="../ink/ink105.xml"/><Relationship Id="rId3" Type="http://schemas.openxmlformats.org/officeDocument/2006/relationships/image" Target="../media/image70.png"/><Relationship Id="rId25" Type="http://schemas.openxmlformats.org/officeDocument/2006/relationships/image" Target="../media/image81.png"/><Relationship Id="rId46" Type="http://schemas.openxmlformats.org/officeDocument/2006/relationships/customXml" Target="../ink/ink79.xml"/><Relationship Id="rId67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customXml" Target="../ink/ink118.xml"/><Relationship Id="rId18" Type="http://schemas.openxmlformats.org/officeDocument/2006/relationships/customXml" Target="../ink/ink122.xml"/><Relationship Id="rId3" Type="http://schemas.openxmlformats.org/officeDocument/2006/relationships/customXml" Target="../ink/ink110.xml"/><Relationship Id="rId21" Type="http://schemas.openxmlformats.org/officeDocument/2006/relationships/image" Target="../media/image127.png"/><Relationship Id="rId7" Type="http://schemas.openxmlformats.org/officeDocument/2006/relationships/customXml" Target="../ink/ink112.xml"/><Relationship Id="rId12" Type="http://schemas.openxmlformats.org/officeDocument/2006/relationships/customXml" Target="../ink/ink117.xml"/><Relationship Id="rId17" Type="http://schemas.openxmlformats.org/officeDocument/2006/relationships/customXml" Target="../ink/ink121.xml"/><Relationship Id="rId2" Type="http://schemas.openxmlformats.org/officeDocument/2006/relationships/image" Target="../media/image123.png"/><Relationship Id="rId16" Type="http://schemas.openxmlformats.org/officeDocument/2006/relationships/customXml" Target="../ink/ink120.xml"/><Relationship Id="rId20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customXml" Target="../ink/ink116.xml"/><Relationship Id="rId5" Type="http://schemas.openxmlformats.org/officeDocument/2006/relationships/customXml" Target="../ink/ink111.xml"/><Relationship Id="rId15" Type="http://schemas.openxmlformats.org/officeDocument/2006/relationships/customXml" Target="../ink/ink119.xml"/><Relationship Id="rId23" Type="http://schemas.openxmlformats.org/officeDocument/2006/relationships/image" Target="../media/image128.png"/><Relationship Id="rId10" Type="http://schemas.openxmlformats.org/officeDocument/2006/relationships/customXml" Target="../ink/ink115.xml"/><Relationship Id="rId19" Type="http://schemas.openxmlformats.org/officeDocument/2006/relationships/customXml" Target="../ink/ink123.xml"/><Relationship Id="rId4" Type="http://schemas.openxmlformats.org/officeDocument/2006/relationships/image" Target="../media/image124.png"/><Relationship Id="rId9" Type="http://schemas.openxmlformats.org/officeDocument/2006/relationships/customXml" Target="../ink/ink114.xml"/><Relationship Id="rId14" Type="http://schemas.openxmlformats.org/officeDocument/2006/relationships/image" Target="../media/image126.png"/><Relationship Id="rId22" Type="http://schemas.openxmlformats.org/officeDocument/2006/relationships/customXml" Target="../ink/ink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795338"/>
            <a:ext cx="8750300" cy="1697037"/>
          </a:xfrm>
        </p:spPr>
        <p:txBody>
          <a:bodyPr lIns="92075" tIns="46038" rIns="92075" bIns="46038" anchor="ctr" anchorCtr="0"/>
          <a:lstStyle/>
          <a:p>
            <a:pPr algn="ctr">
              <a:defRPr/>
            </a:pPr>
            <a:r>
              <a:rPr lang="en-US" altLang="ko-KR" dirty="0"/>
              <a:t>SIFT (Scale Invariant Feature Transform)</a:t>
            </a:r>
            <a:endParaRPr lang="ko-KR" altLang="en-US" sz="4000" dirty="0">
              <a:ea typeface="굴림" pitchFamily="50" charset="-127"/>
            </a:endParaRPr>
          </a:p>
        </p:txBody>
      </p:sp>
      <p:sp>
        <p:nvSpPr>
          <p:cNvPr id="32773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672916"/>
            <a:ext cx="8215312" cy="3852863"/>
          </a:xfrm>
          <a:noFill/>
        </p:spPr>
        <p:txBody>
          <a:bodyPr lIns="92075" tIns="46038" rIns="92075" bIns="46038" anchor="ctr" anchorCtr="0"/>
          <a:lstStyle/>
          <a:p>
            <a:endParaRPr lang="en-US" altLang="ko-KR" sz="2000" dirty="0">
              <a:ea typeface="굴림" pitchFamily="50" charset="-127"/>
            </a:endParaRPr>
          </a:p>
          <a:p>
            <a:r>
              <a:rPr lang="ko-KR" altLang="en-US" sz="2000" b="1" dirty="0">
                <a:ea typeface="굴림" pitchFamily="50" charset="-127"/>
              </a:rPr>
              <a:t>학부과정 </a:t>
            </a:r>
            <a:r>
              <a:rPr lang="en-US" altLang="ko-KR" sz="2000" b="1" dirty="0">
                <a:ea typeface="굴림" pitchFamily="50" charset="-127"/>
              </a:rPr>
              <a:t>: </a:t>
            </a:r>
            <a:r>
              <a:rPr lang="ko-KR" altLang="en-US" sz="2000" b="1" dirty="0">
                <a:ea typeface="굴림" pitchFamily="50" charset="-127"/>
              </a:rPr>
              <a:t> 권혁민</a:t>
            </a:r>
            <a:endParaRPr lang="en-US" altLang="ko-KR" sz="2000" b="1" dirty="0">
              <a:ea typeface="굴림" pitchFamily="50" charset="-127"/>
            </a:endParaRPr>
          </a:p>
          <a:p>
            <a:r>
              <a:rPr lang="ko-KR" altLang="en-US" sz="2000" b="1" dirty="0">
                <a:ea typeface="굴림" pitchFamily="50" charset="-127"/>
              </a:rPr>
              <a:t>지도교수 </a:t>
            </a:r>
            <a:r>
              <a:rPr lang="en-US" altLang="ko-KR" sz="2000" b="1" dirty="0">
                <a:ea typeface="굴림" pitchFamily="50" charset="-127"/>
              </a:rPr>
              <a:t>: </a:t>
            </a:r>
            <a:r>
              <a:rPr lang="ko-KR" altLang="en-US" sz="2000" b="1" dirty="0">
                <a:ea typeface="굴림" pitchFamily="50" charset="-127"/>
              </a:rPr>
              <a:t> 김성호 교수님</a:t>
            </a:r>
            <a:endParaRPr lang="en-US" altLang="ko-KR" sz="2000" b="1" dirty="0">
              <a:ea typeface="굴림" pitchFamily="50" charset="-127"/>
            </a:endParaRPr>
          </a:p>
          <a:p>
            <a:endParaRPr lang="en-US" altLang="ko-KR" sz="2000" b="1" dirty="0">
              <a:ea typeface="굴림" pitchFamily="50" charset="-127"/>
            </a:endParaRPr>
          </a:p>
          <a:p>
            <a:endParaRPr lang="en-US" altLang="ko-KR" sz="2000" b="1" dirty="0">
              <a:ea typeface="굴림" pitchFamily="50" charset="-127"/>
            </a:endParaRPr>
          </a:p>
          <a:p>
            <a:r>
              <a:rPr lang="ko-KR" altLang="en-US" sz="2000" dirty="0">
                <a:ea typeface="굴림" pitchFamily="50" charset="-127"/>
              </a:rPr>
              <a:t>영남대 전자공학과</a:t>
            </a:r>
            <a:endParaRPr lang="en-US" altLang="ko-KR" sz="2000" dirty="0">
              <a:ea typeface="굴림" pitchFamily="50" charset="-127"/>
            </a:endParaRPr>
          </a:p>
          <a:p>
            <a:r>
              <a:rPr lang="en-US" altLang="ko-KR" sz="2000" dirty="0">
                <a:ea typeface="굴림" pitchFamily="50" charset="-127"/>
              </a:rPr>
              <a:t>Advanced Visual Intelligence LAB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35" y="6273376"/>
            <a:ext cx="1640769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7" y="5915479"/>
            <a:ext cx="1468273" cy="7275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F5F02-6A0F-5BE2-7450-E0E27712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573" y="1399894"/>
            <a:ext cx="4530885" cy="1590283"/>
          </a:xfrm>
        </p:spPr>
        <p:txBody>
          <a:bodyPr/>
          <a:lstStyle/>
          <a:p>
            <a:r>
              <a:rPr lang="en-US" altLang="ko-KR" sz="1800" dirty="0"/>
              <a:t>Hold 16*16 pixels window around the </a:t>
            </a:r>
            <a:r>
              <a:rPr lang="en-US" altLang="ko-KR" sz="1800" dirty="0" err="1"/>
              <a:t>keypoint</a:t>
            </a:r>
            <a:r>
              <a:rPr lang="en-US" altLang="ko-KR" sz="1800" dirty="0"/>
              <a:t> and do Gaussian blurring </a:t>
            </a:r>
          </a:p>
          <a:p>
            <a:pPr marL="0" indent="0">
              <a:buNone/>
            </a:pPr>
            <a:r>
              <a:rPr lang="en-US" altLang="ko-KR" sz="1800" dirty="0"/>
              <a:t>And Find the magnitude and orientation            of the gradient of all pixels using the above  formulas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BF86C-19D5-D840-036A-A9C2885FF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B04772-EEA6-4B31-8AC6-0311AD366FC2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DC5E0-9A40-8018-A139-0F2D265F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44" y="25460"/>
            <a:ext cx="6336138" cy="1008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A58729-E5EF-6C5D-661C-68D3F77B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297" y="1405641"/>
            <a:ext cx="4530884" cy="2821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053B90-D23B-7EA3-7E6B-16234BF8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3936"/>
            <a:ext cx="4711446" cy="2095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44B824-7F5E-5BA3-3CC4-8730096DA12D}"/>
              </a:ext>
            </a:extLst>
          </p:cNvPr>
          <p:cNvSpPr txBox="1"/>
          <p:nvPr/>
        </p:nvSpPr>
        <p:spPr>
          <a:xfrm>
            <a:off x="359532" y="21623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Assign Orientation</a:t>
            </a:r>
          </a:p>
          <a:p>
            <a:endParaRPr lang="ko-KR" altLang="en-US" sz="16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7653E6A-2FD4-1D31-9F3A-F4EF05688130}"/>
              </a:ext>
            </a:extLst>
          </p:cNvPr>
          <p:cNvSpPr txBox="1">
            <a:spLocks/>
          </p:cNvSpPr>
          <p:nvPr/>
        </p:nvSpPr>
        <p:spPr bwMode="auto">
          <a:xfrm>
            <a:off x="4745609" y="4279292"/>
            <a:ext cx="4398391" cy="159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1800" b="0" kern="0" dirty="0"/>
              <a:t>Convolution between gradient magnitude and weighted Gaussian kernel </a:t>
            </a:r>
          </a:p>
          <a:p>
            <a:pPr marL="0" indent="0">
              <a:buNone/>
            </a:pPr>
            <a:r>
              <a:rPr lang="en-US" altLang="ko-KR" sz="1800" b="0" kern="0" dirty="0"/>
              <a:t>And Find weighted gradient magnitude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b="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b="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b="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b="0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F741330-D0FC-17B8-C2CD-8788BE48B402}"/>
                  </a:ext>
                </a:extLst>
              </p14:cNvPr>
              <p14:cNvContentPartPr/>
              <p14:nvPr/>
            </p14:nvContentPartPr>
            <p14:xfrm>
              <a:off x="112680" y="537120"/>
              <a:ext cx="4277880" cy="58885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F741330-D0FC-17B8-C2CD-8788BE48B4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320" y="527760"/>
                <a:ext cx="4296600" cy="59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73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DC8651-68BC-3D28-9265-936F61EF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14150"/>
            <a:ext cx="4114800" cy="2827961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F5F02-6A0F-5BE2-7450-E0E27712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016000"/>
            <a:ext cx="4114800" cy="5308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400" dirty="0"/>
              <a:t>Divide the degree by 0 ~ 9,10 ~ 19, ..., 350 ~ 359</a:t>
            </a:r>
          </a:p>
          <a:p>
            <a:pPr marL="0" indent="0">
              <a:buNone/>
            </a:pPr>
            <a:r>
              <a:rPr lang="en-US" altLang="ko-KR" sz="2400" dirty="0"/>
              <a:t>    And find the histogram of the gradient magnitude for each degree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The orientation with the highest percentage is assigned to the orientation of the </a:t>
            </a:r>
            <a:r>
              <a:rPr lang="en-US" altLang="ko-KR" sz="2400" dirty="0" err="1"/>
              <a:t>keypoint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BF86C-19D5-D840-036A-A9C2885FF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3575" y="6517146"/>
            <a:ext cx="21336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E1B04772-EEA6-4B31-8AC6-0311AD366FC2}" type="slidenum">
              <a:rPr lang="ko-KR" alt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60B3DD-0F41-9235-5180-9707ABC2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4" y="1117840"/>
            <a:ext cx="4296375" cy="266737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027488C-6B90-86EE-7917-55D7A35A2DC6}"/>
              </a:ext>
            </a:extLst>
          </p:cNvPr>
          <p:cNvGrpSpPr/>
          <p:nvPr/>
        </p:nvGrpSpPr>
        <p:grpSpPr>
          <a:xfrm>
            <a:off x="3945603" y="3580867"/>
            <a:ext cx="622800" cy="326160"/>
            <a:chOff x="3945603" y="3580867"/>
            <a:chExt cx="62280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B28F74C-8679-E27B-CFAD-270B4DB1F5DB}"/>
                    </a:ext>
                  </a:extLst>
                </p14:cNvPr>
                <p14:cNvContentPartPr/>
                <p14:nvPr/>
              </p14:nvContentPartPr>
              <p14:xfrm>
                <a:off x="3991323" y="3626947"/>
                <a:ext cx="100440" cy="218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B28F74C-8679-E27B-CFAD-270B4DB1F5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82683" y="3617947"/>
                  <a:ext cx="118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A1F0439-1471-A326-71AE-A890CCC5E53E}"/>
                    </a:ext>
                  </a:extLst>
                </p14:cNvPr>
                <p14:cNvContentPartPr/>
                <p14:nvPr/>
              </p14:nvContentPartPr>
              <p14:xfrm>
                <a:off x="4105803" y="3717307"/>
                <a:ext cx="83520" cy="108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A1F0439-1471-A326-71AE-A890CCC5E5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97163" y="3708667"/>
                  <a:ext cx="101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ED75831-9BA9-33B9-E22E-5D1CAB098A8C}"/>
                    </a:ext>
                  </a:extLst>
                </p14:cNvPr>
                <p14:cNvContentPartPr/>
                <p14:nvPr/>
              </p14:nvContentPartPr>
              <p14:xfrm>
                <a:off x="4196883" y="3694267"/>
                <a:ext cx="93600" cy="162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ED75831-9BA9-33B9-E22E-5D1CAB098A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7883" y="3685267"/>
                  <a:ext cx="111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CD1D8F6-2FD4-2027-BA17-DC28F55C9A30}"/>
                    </a:ext>
                  </a:extLst>
                </p14:cNvPr>
                <p14:cNvContentPartPr/>
                <p14:nvPr/>
              </p14:nvContentPartPr>
              <p14:xfrm>
                <a:off x="4319643" y="3696067"/>
                <a:ext cx="55080" cy="121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CD1D8F6-2FD4-2027-BA17-DC28F55C9A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1003" y="3687427"/>
                  <a:ext cx="72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3B87DF2-6B6D-58B2-2327-35E4E53A0F60}"/>
                    </a:ext>
                  </a:extLst>
                </p14:cNvPr>
                <p14:cNvContentPartPr/>
                <p14:nvPr/>
              </p14:nvContentPartPr>
              <p14:xfrm>
                <a:off x="4374003" y="3716227"/>
                <a:ext cx="53280" cy="1000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3B87DF2-6B6D-58B2-2327-35E4E53A0F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65363" y="3707587"/>
                  <a:ext cx="70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9C00823-512B-7679-EE58-46E2EDEFF0D6}"/>
                    </a:ext>
                  </a:extLst>
                </p14:cNvPr>
                <p14:cNvContentPartPr/>
                <p14:nvPr/>
              </p14:nvContentPartPr>
              <p14:xfrm>
                <a:off x="4445283" y="3675547"/>
                <a:ext cx="82800" cy="147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9C00823-512B-7679-EE58-46E2EDEFF0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6283" y="3666547"/>
                  <a:ext cx="100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2019922-0B9B-7D0A-3830-1D2FA37D049E}"/>
                    </a:ext>
                  </a:extLst>
                </p14:cNvPr>
                <p14:cNvContentPartPr/>
                <p14:nvPr/>
              </p14:nvContentPartPr>
              <p14:xfrm>
                <a:off x="4439163" y="3677707"/>
                <a:ext cx="74520" cy="25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2019922-0B9B-7D0A-3830-1D2FA37D04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30163" y="3669067"/>
                  <a:ext cx="92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FF1087F-2B6C-4C2F-DE40-16589A4DF9A9}"/>
                    </a:ext>
                  </a:extLst>
                </p14:cNvPr>
                <p14:cNvContentPartPr/>
                <p14:nvPr/>
              </p14:nvContentPartPr>
              <p14:xfrm>
                <a:off x="3945603" y="3622627"/>
                <a:ext cx="24120" cy="265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FF1087F-2B6C-4C2F-DE40-16589A4DF9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6963" y="3613627"/>
                  <a:ext cx="41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A99FDD5-3D8C-77A9-D65A-60ABB408E94F}"/>
                    </a:ext>
                  </a:extLst>
                </p14:cNvPr>
                <p14:cNvContentPartPr/>
                <p14:nvPr/>
              </p14:nvContentPartPr>
              <p14:xfrm>
                <a:off x="3953883" y="3580867"/>
                <a:ext cx="607680" cy="234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A99FDD5-3D8C-77A9-D65A-60ABB408E9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4883" y="3572227"/>
                  <a:ext cx="625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E3EA2CB-A155-B241-D055-C8E07D2AA664}"/>
                    </a:ext>
                  </a:extLst>
                </p14:cNvPr>
                <p14:cNvContentPartPr/>
                <p14:nvPr/>
              </p14:nvContentPartPr>
              <p14:xfrm>
                <a:off x="3976203" y="3847987"/>
                <a:ext cx="592200" cy="59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E3EA2CB-A155-B241-D055-C8E07D2AA6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67203" y="3838987"/>
                  <a:ext cx="609840" cy="76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ABA42B4-8C27-FD65-D051-EC7C666D2177}"/>
              </a:ext>
            </a:extLst>
          </p:cNvPr>
          <p:cNvSpPr txBox="1"/>
          <p:nvPr/>
        </p:nvSpPr>
        <p:spPr>
          <a:xfrm>
            <a:off x="359532" y="21623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Assign Orientation</a:t>
            </a:r>
          </a:p>
          <a:p>
            <a:endParaRPr lang="ko-KR" alt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FA04C8F-6CD5-5A8A-98A2-34E564D422EF}"/>
                  </a:ext>
                </a:extLst>
              </p14:cNvPr>
              <p14:cNvContentPartPr/>
              <p14:nvPr/>
            </p14:nvContentPartPr>
            <p14:xfrm>
              <a:off x="1091160" y="3178080"/>
              <a:ext cx="4078800" cy="30222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FA04C8F-6CD5-5A8A-98A2-34E564D422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1800" y="3168720"/>
                <a:ext cx="4097520" cy="30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49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5663A-6609-9C1C-96D4-7711330A8D15}"/>
              </a:ext>
            </a:extLst>
          </p:cNvPr>
          <p:cNvSpPr txBox="1"/>
          <p:nvPr/>
        </p:nvSpPr>
        <p:spPr bwMode="auto">
          <a:xfrm>
            <a:off x="342900" y="243667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2000" b="1" dirty="0" err="1">
                <a:latin typeface="+mj-lt"/>
                <a:ea typeface="+mj-ea"/>
                <a:cs typeface="+mj-cs"/>
              </a:rPr>
              <a:t>Keypoint</a:t>
            </a:r>
            <a:r>
              <a:rPr kumimoji="1" lang="ko-KR" altLang="en-US" sz="2000" b="1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000" b="1" dirty="0" err="1">
                <a:latin typeface="+mj-lt"/>
                <a:ea typeface="+mj-ea"/>
                <a:cs typeface="+mj-cs"/>
              </a:rPr>
              <a:t>Descriptor</a:t>
            </a:r>
            <a:endParaRPr kumimoji="1" lang="ko-KR" altLang="en-US" sz="2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2000" b="1" dirty="0" err="1">
                <a:latin typeface="+mj-lt"/>
                <a:ea typeface="+mj-ea"/>
                <a:cs typeface="+mj-cs"/>
              </a:rPr>
              <a:t>Extraction</a:t>
            </a:r>
            <a:endParaRPr kumimoji="1" lang="ko-KR" altLang="en-US" sz="2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ko-KR" altLang="en-US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83E35-241A-DD56-BB02-074E8A36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3" y="1340768"/>
            <a:ext cx="4114800" cy="2592323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F5F02-6A0F-5BE2-7450-E0E27712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750" y="1110817"/>
            <a:ext cx="4631431" cy="5308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US" altLang="ko-KR" sz="2400" dirty="0"/>
              <a:t>For being invariant to rotation</a:t>
            </a:r>
          </a:p>
          <a:p>
            <a:r>
              <a:rPr lang="en-US" altLang="ko-KR" sz="2400" dirty="0"/>
              <a:t>Make 16 windows and Divide the degree by 0 ~ 44,45 ~ 89, ..., 320 ~ 359 (make total 8 parts)</a:t>
            </a:r>
          </a:p>
          <a:p>
            <a:r>
              <a:rPr lang="en-US" altLang="ko-KR" sz="2400" dirty="0"/>
              <a:t>so we can get 8*16=128 - dim vector(this is SIFT descriptor)</a:t>
            </a:r>
          </a:p>
          <a:p>
            <a:r>
              <a:rPr lang="en-US" altLang="ko-KR" sz="2400" dirty="0"/>
              <a:t>And Subtract the orientation of the </a:t>
            </a:r>
            <a:r>
              <a:rPr lang="en-US" altLang="ko-KR" sz="2400" dirty="0" err="1"/>
              <a:t>keypoint</a:t>
            </a:r>
            <a:r>
              <a:rPr lang="en-US" altLang="ko-KR" sz="2400" dirty="0"/>
              <a:t> from each gradient orientation</a:t>
            </a:r>
          </a:p>
          <a:p>
            <a:r>
              <a:rPr lang="en-US" altLang="ko-KR" sz="2400" dirty="0"/>
              <a:t>Then, the orientation of the 16 windows are relative to the </a:t>
            </a:r>
            <a:r>
              <a:rPr lang="en-US" altLang="ko-KR" sz="2400" dirty="0" err="1"/>
              <a:t>keypoint</a:t>
            </a:r>
            <a:r>
              <a:rPr lang="en-US" altLang="ko-KR" sz="2400" dirty="0"/>
              <a:t> orientation</a:t>
            </a:r>
          </a:p>
          <a:p>
            <a:r>
              <a:rPr lang="en-US" altLang="ko-KR" sz="2400" dirty="0"/>
              <a:t>Finally, if we match two images, The matching position is where the difference between the descriptors of the two images is the smallest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BF86C-19D5-D840-036A-A9C2885FF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3575" y="6517146"/>
            <a:ext cx="21336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E1B04772-EEA6-4B31-8AC6-0311AD366FC2}" type="slidenum">
              <a:rPr lang="ko-KR" alt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FF337-80FB-B29A-099E-C206072D607E}"/>
              </a:ext>
            </a:extLst>
          </p:cNvPr>
          <p:cNvSpPr txBox="1"/>
          <p:nvPr/>
        </p:nvSpPr>
        <p:spPr>
          <a:xfrm>
            <a:off x="3275856" y="116632"/>
            <a:ext cx="1589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SIFT’s property 2 : rotate invariant</a:t>
            </a:r>
            <a:endParaRPr lang="ko-KR" altLang="en-US" sz="1600" dirty="0"/>
          </a:p>
          <a:p>
            <a:endParaRPr lang="ko-KR" alt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65B9BCC-FE05-4AFB-73D1-A1E3F5D81013}"/>
                  </a:ext>
                </a:extLst>
              </p14:cNvPr>
              <p14:cNvContentPartPr/>
              <p14:nvPr/>
            </p14:nvContentPartPr>
            <p14:xfrm>
              <a:off x="770760" y="1238400"/>
              <a:ext cx="4174200" cy="2710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65B9BCC-FE05-4AFB-73D1-A1E3F5D810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400" y="1229040"/>
                <a:ext cx="4192920" cy="27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70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C8D10-D6CF-4086-85B3-EB8461920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3575" y="6517146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E1B04772-EEA6-4B31-8AC6-0311AD366FC2}" type="slidenum">
              <a:rPr lang="ko-KR" alt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 altLang="ko-KR"/>
          </a:p>
        </p:txBody>
      </p:sp>
      <p:pic>
        <p:nvPicPr>
          <p:cNvPr id="12" name="그림 11" descr="실외, 일이(가) 표시된 사진&#10;&#10;자동 생성된 설명">
            <a:extLst>
              <a:ext uri="{FF2B5EF4-FFF2-40B4-BE49-F238E27FC236}">
                <a16:creationId xmlns:a16="http://schemas.microsoft.com/office/drawing/2014/main" id="{4625BE8B-ED3D-7C57-CCCF-229AD3B67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325"/>
            <a:ext cx="4199384" cy="53146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9DD38B-35C4-5789-8E30-8051F1E5B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806823"/>
            <a:ext cx="4788024" cy="52443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6854487-1024-6D2A-DD44-C0B93EACEB3C}"/>
                  </a:ext>
                </a:extLst>
              </p14:cNvPr>
              <p14:cNvContentPartPr/>
              <p14:nvPr/>
            </p14:nvContentPartPr>
            <p14:xfrm>
              <a:off x="6750000" y="4610160"/>
              <a:ext cx="171720" cy="1972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6854487-1024-6D2A-DD44-C0B93EACE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480" y="1622520"/>
                <a:ext cx="7702560" cy="32320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제목 17">
            <a:extLst>
              <a:ext uri="{FF2B5EF4-FFF2-40B4-BE49-F238E27FC236}">
                <a16:creationId xmlns:a16="http://schemas.microsoft.com/office/drawing/2014/main" id="{138D945F-798C-38EC-7F6C-2290CD56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7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3952-70B2-4F91-9990-C2556AA3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566" y="3009900"/>
            <a:ext cx="2140868" cy="838200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2A591E-F24C-4436-9E26-372D1B898F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B04772-EEA6-4B31-8AC6-0311AD366FC2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95A1ACC-1BF7-CAC4-02E9-3AFFC2125FBC}"/>
                  </a:ext>
                </a:extLst>
              </p14:cNvPr>
              <p14:cNvContentPartPr/>
              <p14:nvPr/>
            </p14:nvContentPartPr>
            <p14:xfrm>
              <a:off x="4074631" y="3070458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95A1ACC-1BF7-CAC4-02E9-3AFFC2125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5991" y="30614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898ECB5-488B-992B-8E90-D3D83DC32EEE}"/>
                  </a:ext>
                </a:extLst>
              </p14:cNvPr>
              <p14:cNvContentPartPr/>
              <p14:nvPr/>
            </p14:nvContentPartPr>
            <p14:xfrm>
              <a:off x="5490000" y="3143520"/>
              <a:ext cx="840240" cy="1272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898ECB5-488B-992B-8E90-D3D83DC32E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0640" y="3134160"/>
                <a:ext cx="858960" cy="12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39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C64B5-DC13-4DD9-B47F-F23A55FB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382000" cy="5308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scale space</a:t>
            </a:r>
          </a:p>
          <a:p>
            <a:r>
              <a:rPr lang="en-US" altLang="ko-KR" dirty="0"/>
              <a:t>DOG(Difference Of Gaussian)</a:t>
            </a:r>
          </a:p>
          <a:p>
            <a:r>
              <a:rPr lang="en-US" altLang="ko-KR" dirty="0"/>
              <a:t>Find </a:t>
            </a:r>
            <a:r>
              <a:rPr lang="en-US" altLang="ko-KR" dirty="0" err="1"/>
              <a:t>keypoints</a:t>
            </a:r>
            <a:endParaRPr lang="en-US" altLang="ko-KR" dirty="0"/>
          </a:p>
          <a:p>
            <a:r>
              <a:rPr lang="en-US" altLang="ko-KR" dirty="0" err="1"/>
              <a:t>Keypoint</a:t>
            </a:r>
            <a:r>
              <a:rPr lang="en-US" altLang="ko-KR" dirty="0"/>
              <a:t> localization</a:t>
            </a:r>
          </a:p>
          <a:p>
            <a:r>
              <a:rPr lang="en-US" altLang="ko-KR" dirty="0"/>
              <a:t>Assign Orientation</a:t>
            </a:r>
          </a:p>
          <a:p>
            <a:r>
              <a:rPr lang="en-US" altLang="ko-KR" dirty="0"/>
              <a:t>Output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C8D10-D6CF-4086-85B3-EB8461920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B04772-EEA6-4B31-8AC6-0311AD366FC2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6910E-955E-7625-3989-82441463710E}"/>
              </a:ext>
            </a:extLst>
          </p:cNvPr>
          <p:cNvSpPr txBox="1"/>
          <p:nvPr/>
        </p:nvSpPr>
        <p:spPr>
          <a:xfrm>
            <a:off x="3810152" y="16304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Index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776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C8D10-D6CF-4086-85B3-EB8461920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3575" y="6517146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E1B04772-EEA6-4B31-8AC6-0311AD366FC2}" type="slidenum">
              <a:rPr lang="ko-KR" alt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altLang="ko-KR"/>
          </a:p>
        </p:txBody>
      </p:sp>
      <p:pic>
        <p:nvPicPr>
          <p:cNvPr id="7" name="그림 6" descr="텍스트, 얼룩말, 검은색이(가) 표시된 사진&#10;&#10;자동 생성된 설명">
            <a:extLst>
              <a:ext uri="{FF2B5EF4-FFF2-40B4-BE49-F238E27FC236}">
                <a16:creationId xmlns:a16="http://schemas.microsoft.com/office/drawing/2014/main" id="{FC6D47E5-2229-C622-61E8-894B3A3CB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62875"/>
            <a:ext cx="9036496" cy="522446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4C6DC2-80DE-8AC8-85A1-03824A008A6F}"/>
              </a:ext>
            </a:extLst>
          </p:cNvPr>
          <p:cNvGrpSpPr/>
          <p:nvPr/>
        </p:nvGrpSpPr>
        <p:grpSpPr>
          <a:xfrm>
            <a:off x="3283813" y="398800"/>
            <a:ext cx="1918800" cy="761040"/>
            <a:chOff x="3283813" y="398800"/>
            <a:chExt cx="1918800" cy="7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C54C87B-D57B-4FF6-A0F0-02397EF7D1F5}"/>
                    </a:ext>
                  </a:extLst>
                </p14:cNvPr>
                <p14:cNvContentPartPr/>
                <p14:nvPr/>
              </p14:nvContentPartPr>
              <p14:xfrm>
                <a:off x="3390373" y="688240"/>
                <a:ext cx="1812240" cy="431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C54C87B-D57B-4FF6-A0F0-02397EF7D1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1373" y="679240"/>
                  <a:ext cx="18298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98A7584-E469-A0E4-43A1-218F078231AB}"/>
                    </a:ext>
                  </a:extLst>
                </p14:cNvPr>
                <p14:cNvContentPartPr/>
                <p14:nvPr/>
              </p14:nvContentPartPr>
              <p14:xfrm>
                <a:off x="3283813" y="870040"/>
                <a:ext cx="278280" cy="289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98A7584-E469-A0E4-43A1-218F078231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4813" y="861400"/>
                  <a:ext cx="2959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9B75070-9C16-F6C1-CF7F-05B70D120ED3}"/>
                    </a:ext>
                  </a:extLst>
                </p14:cNvPr>
                <p14:cNvContentPartPr/>
                <p14:nvPr/>
              </p14:nvContentPartPr>
              <p14:xfrm>
                <a:off x="3870253" y="408520"/>
                <a:ext cx="132480" cy="201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9B75070-9C16-F6C1-CF7F-05B70D120E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61253" y="399520"/>
                  <a:ext cx="150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76A98F9-1EBD-C72F-9C1C-A0EA51B730B8}"/>
                    </a:ext>
                  </a:extLst>
                </p14:cNvPr>
                <p14:cNvContentPartPr/>
                <p14:nvPr/>
              </p14:nvContentPartPr>
              <p14:xfrm>
                <a:off x="3871333" y="409240"/>
                <a:ext cx="125280" cy="254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76A98F9-1EBD-C72F-9C1C-A0EA51B730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62693" y="400240"/>
                  <a:ext cx="142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81414F0-CE54-CFEB-38A1-47F1F15CCBCA}"/>
                    </a:ext>
                  </a:extLst>
                </p14:cNvPr>
                <p14:cNvContentPartPr/>
                <p14:nvPr/>
              </p14:nvContentPartPr>
              <p14:xfrm>
                <a:off x="4100293" y="398800"/>
                <a:ext cx="203040" cy="221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81414F0-CE54-CFEB-38A1-47F1F15CCB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91293" y="389800"/>
                  <a:ext cx="2206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4AB438-6605-56FA-2312-8CB94CD33A77}"/>
              </a:ext>
            </a:extLst>
          </p:cNvPr>
          <p:cNvGrpSpPr/>
          <p:nvPr/>
        </p:nvGrpSpPr>
        <p:grpSpPr>
          <a:xfrm>
            <a:off x="6084253" y="699760"/>
            <a:ext cx="1257840" cy="387360"/>
            <a:chOff x="6084253" y="699760"/>
            <a:chExt cx="125784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0742644-1BC3-294C-6AED-F23F693DAB13}"/>
                    </a:ext>
                  </a:extLst>
                </p14:cNvPr>
                <p14:cNvContentPartPr/>
                <p14:nvPr/>
              </p14:nvContentPartPr>
              <p14:xfrm>
                <a:off x="6084253" y="699760"/>
                <a:ext cx="1187280" cy="255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0742644-1BC3-294C-6AED-F23F693DAB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75613" y="690760"/>
                  <a:ext cx="1204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AA2DE46-03C7-B42C-357F-8268DBB96BE5}"/>
                    </a:ext>
                  </a:extLst>
                </p14:cNvPr>
                <p14:cNvContentPartPr/>
                <p14:nvPr/>
              </p14:nvContentPartPr>
              <p14:xfrm>
                <a:off x="7126813" y="805960"/>
                <a:ext cx="215280" cy="281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AA2DE46-03C7-B42C-357F-8268DBB96B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17813" y="796960"/>
                  <a:ext cx="2329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0F5D3B-6C3E-0024-44A9-4DD0F76EFC69}"/>
              </a:ext>
            </a:extLst>
          </p:cNvPr>
          <p:cNvGrpSpPr/>
          <p:nvPr/>
        </p:nvGrpSpPr>
        <p:grpSpPr>
          <a:xfrm>
            <a:off x="6215293" y="127000"/>
            <a:ext cx="549000" cy="399960"/>
            <a:chOff x="6215293" y="127000"/>
            <a:chExt cx="54900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5E8DD4B-7A2B-3D45-0C82-A9F00B9EBC73}"/>
                    </a:ext>
                  </a:extLst>
                </p14:cNvPr>
                <p14:cNvContentPartPr/>
                <p14:nvPr/>
              </p14:nvContentPartPr>
              <p14:xfrm>
                <a:off x="6215293" y="346240"/>
                <a:ext cx="104760" cy="1432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5E8DD4B-7A2B-3D45-0C82-A9F00B9EBC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6653" y="337240"/>
                  <a:ext cx="122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9F3589B-1985-0F65-4412-C2636BD051E0}"/>
                    </a:ext>
                  </a:extLst>
                </p14:cNvPr>
                <p14:cNvContentPartPr/>
                <p14:nvPr/>
              </p14:nvContentPartPr>
              <p14:xfrm>
                <a:off x="6236893" y="305200"/>
                <a:ext cx="97920" cy="2206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9F3589B-1985-0F65-4412-C2636BD051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7893" y="296560"/>
                  <a:ext cx="115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F80A1FD-1B95-2FC5-5BAA-6B8D322EFD2A}"/>
                    </a:ext>
                  </a:extLst>
                </p14:cNvPr>
                <p14:cNvContentPartPr/>
                <p14:nvPr/>
              </p14:nvContentPartPr>
              <p14:xfrm>
                <a:off x="6575653" y="427960"/>
                <a:ext cx="188640" cy="990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F80A1FD-1B95-2FC5-5BAA-6B8D322EFD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67013" y="419320"/>
                  <a:ext cx="206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E238B50-195F-D08E-FF6B-C62E42A9EC3A}"/>
                    </a:ext>
                  </a:extLst>
                </p14:cNvPr>
                <p14:cNvContentPartPr/>
                <p14:nvPr/>
              </p14:nvContentPartPr>
              <p14:xfrm>
                <a:off x="6522733" y="127000"/>
                <a:ext cx="180720" cy="2156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E238B50-195F-D08E-FF6B-C62E42A9EC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14093" y="118000"/>
                  <a:ext cx="19836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7100597-24C6-08F5-26CA-55764B7839DE}"/>
              </a:ext>
            </a:extLst>
          </p:cNvPr>
          <p:cNvGrpSpPr/>
          <p:nvPr/>
        </p:nvGrpSpPr>
        <p:grpSpPr>
          <a:xfrm>
            <a:off x="7676893" y="757720"/>
            <a:ext cx="756000" cy="311040"/>
            <a:chOff x="7676893" y="757720"/>
            <a:chExt cx="75600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3D85004-B9CB-9A16-1C1C-0ADB1C4AB4FF}"/>
                    </a:ext>
                  </a:extLst>
                </p14:cNvPr>
                <p14:cNvContentPartPr/>
                <p14:nvPr/>
              </p14:nvContentPartPr>
              <p14:xfrm>
                <a:off x="7676893" y="757720"/>
                <a:ext cx="675720" cy="1447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3D85004-B9CB-9A16-1C1C-0ADB1C4AB4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8253" y="749080"/>
                  <a:ext cx="693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99F1A79-0E7A-817B-2F80-AF65344F43AE}"/>
                    </a:ext>
                  </a:extLst>
                </p14:cNvPr>
                <p14:cNvContentPartPr/>
                <p14:nvPr/>
              </p14:nvContentPartPr>
              <p14:xfrm>
                <a:off x="8279173" y="813880"/>
                <a:ext cx="153720" cy="254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99F1A79-0E7A-817B-2F80-AF65344F43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70533" y="805240"/>
                  <a:ext cx="1713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0B749C6-4DBE-8359-9085-D3FF463B4121}"/>
              </a:ext>
            </a:extLst>
          </p:cNvPr>
          <p:cNvGrpSpPr/>
          <p:nvPr/>
        </p:nvGrpSpPr>
        <p:grpSpPr>
          <a:xfrm>
            <a:off x="7658893" y="107560"/>
            <a:ext cx="583920" cy="507600"/>
            <a:chOff x="7658893" y="107560"/>
            <a:chExt cx="58392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1D635D2-D7F6-DCA4-6E09-F71A9E14D799}"/>
                    </a:ext>
                  </a:extLst>
                </p14:cNvPr>
                <p14:cNvContentPartPr/>
                <p14:nvPr/>
              </p14:nvContentPartPr>
              <p14:xfrm>
                <a:off x="7658893" y="366400"/>
                <a:ext cx="177840" cy="1666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1D635D2-D7F6-DCA4-6E09-F71A9E14D7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49893" y="357400"/>
                  <a:ext cx="195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11AFF94-F43F-8ED1-BA99-2561C3549379}"/>
                    </a:ext>
                  </a:extLst>
                </p14:cNvPr>
                <p14:cNvContentPartPr/>
                <p14:nvPr/>
              </p14:nvContentPartPr>
              <p14:xfrm>
                <a:off x="7697773" y="355600"/>
                <a:ext cx="153000" cy="2354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11AFF94-F43F-8ED1-BA99-2561C35493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9133" y="346600"/>
                  <a:ext cx="170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C091186-1737-0ED2-EE8D-516E35DFED60}"/>
                    </a:ext>
                  </a:extLst>
                </p14:cNvPr>
                <p14:cNvContentPartPr/>
                <p14:nvPr/>
              </p14:nvContentPartPr>
              <p14:xfrm>
                <a:off x="7979293" y="457840"/>
                <a:ext cx="198720" cy="1573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C091186-1737-0ED2-EE8D-516E35DFED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70653" y="448840"/>
                  <a:ext cx="216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395B317-BD9B-2031-0347-3D36FEE34E3B}"/>
                    </a:ext>
                  </a:extLst>
                </p14:cNvPr>
                <p14:cNvContentPartPr/>
                <p14:nvPr/>
              </p14:nvContentPartPr>
              <p14:xfrm>
                <a:off x="7871653" y="352360"/>
                <a:ext cx="371160" cy="80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395B317-BD9B-2031-0347-3D36FEE34E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63013" y="343720"/>
                  <a:ext cx="388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0C5240D-3439-3C8A-82A2-62BE6D548736}"/>
                    </a:ext>
                  </a:extLst>
                </p14:cNvPr>
                <p14:cNvContentPartPr/>
                <p14:nvPr/>
              </p14:nvContentPartPr>
              <p14:xfrm>
                <a:off x="8074333" y="107560"/>
                <a:ext cx="19440" cy="2282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0C5240D-3439-3C8A-82A2-62BE6D5487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65693" y="98560"/>
                  <a:ext cx="370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434255-197F-DC4D-2FA4-015034CCEC7F}"/>
              </a:ext>
            </a:extLst>
          </p:cNvPr>
          <p:cNvGrpSpPr/>
          <p:nvPr/>
        </p:nvGrpSpPr>
        <p:grpSpPr>
          <a:xfrm>
            <a:off x="4082293" y="2023840"/>
            <a:ext cx="214920" cy="666000"/>
            <a:chOff x="4082293" y="2023840"/>
            <a:chExt cx="21492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554AC67-8AEB-D0E2-3828-4E3988B2D13E}"/>
                    </a:ext>
                  </a:extLst>
                </p14:cNvPr>
                <p14:cNvContentPartPr/>
                <p14:nvPr/>
              </p14:nvContentPartPr>
              <p14:xfrm>
                <a:off x="4135573" y="2023840"/>
                <a:ext cx="161640" cy="582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554AC67-8AEB-D0E2-3828-4E3988B2D1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6573" y="2014840"/>
                  <a:ext cx="1792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DD6A34D-2788-734A-4355-2721EE436C34}"/>
                    </a:ext>
                  </a:extLst>
                </p14:cNvPr>
                <p14:cNvContentPartPr/>
                <p14:nvPr/>
              </p14:nvContentPartPr>
              <p14:xfrm>
                <a:off x="4082293" y="2375920"/>
                <a:ext cx="202680" cy="3139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DD6A34D-2788-734A-4355-2721EE436C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73293" y="2366920"/>
                  <a:ext cx="2203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DE6C2F-281A-B92A-0DAC-D7E8315B9032}"/>
              </a:ext>
            </a:extLst>
          </p:cNvPr>
          <p:cNvGrpSpPr/>
          <p:nvPr/>
        </p:nvGrpSpPr>
        <p:grpSpPr>
          <a:xfrm>
            <a:off x="4020733" y="3100240"/>
            <a:ext cx="226440" cy="744840"/>
            <a:chOff x="4020733" y="3100240"/>
            <a:chExt cx="22644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9D0225D-E0D6-04B2-4051-E0C9326773F9}"/>
                    </a:ext>
                  </a:extLst>
                </p14:cNvPr>
                <p14:cNvContentPartPr/>
                <p14:nvPr/>
              </p14:nvContentPartPr>
              <p14:xfrm>
                <a:off x="4105693" y="3100240"/>
                <a:ext cx="141480" cy="6202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9D0225D-E0D6-04B2-4051-E0C9326773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97053" y="3091600"/>
                  <a:ext cx="1591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4A1ECCF-4E3C-9FF6-E708-81B574208A7E}"/>
                    </a:ext>
                  </a:extLst>
                </p14:cNvPr>
                <p14:cNvContentPartPr/>
                <p14:nvPr/>
              </p14:nvContentPartPr>
              <p14:xfrm>
                <a:off x="4020733" y="3526480"/>
                <a:ext cx="202680" cy="318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4A1ECCF-4E3C-9FF6-E708-81B574208A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11733" y="3517480"/>
                  <a:ext cx="22032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4E6429-12D4-0169-0AC0-DFF5E12AE27A}"/>
              </a:ext>
            </a:extLst>
          </p:cNvPr>
          <p:cNvGrpSpPr/>
          <p:nvPr/>
        </p:nvGrpSpPr>
        <p:grpSpPr>
          <a:xfrm>
            <a:off x="4000573" y="4097080"/>
            <a:ext cx="845640" cy="1713600"/>
            <a:chOff x="4000573" y="4097080"/>
            <a:chExt cx="84564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A094A73-F006-5471-7DB8-1284649F1905}"/>
                    </a:ext>
                  </a:extLst>
                </p14:cNvPr>
                <p14:cNvContentPartPr/>
                <p14:nvPr/>
              </p14:nvContentPartPr>
              <p14:xfrm>
                <a:off x="4104613" y="4097080"/>
                <a:ext cx="150480" cy="6872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A094A73-F006-5471-7DB8-1284649F19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5613" y="4088080"/>
                  <a:ext cx="16812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0CD7BFC-B291-F013-1483-352C5E08583F}"/>
                    </a:ext>
                  </a:extLst>
                </p14:cNvPr>
                <p14:cNvContentPartPr/>
                <p14:nvPr/>
              </p14:nvContentPartPr>
              <p14:xfrm>
                <a:off x="4000573" y="4551760"/>
                <a:ext cx="195120" cy="3988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0CD7BFC-B291-F013-1483-352C5E0858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91573" y="4542760"/>
                  <a:ext cx="2127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8AE726C-ADBB-B020-A50D-A2D61BA488DB}"/>
                    </a:ext>
                  </a:extLst>
                </p14:cNvPr>
                <p14:cNvContentPartPr/>
                <p14:nvPr/>
              </p14:nvContentPartPr>
              <p14:xfrm>
                <a:off x="4132693" y="4999240"/>
                <a:ext cx="103320" cy="646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8AE726C-ADBB-B020-A50D-A2D61BA488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24053" y="4990600"/>
                  <a:ext cx="12096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2C5F0B1-E17B-D05C-6FB1-BC4C39F0E3FA}"/>
                    </a:ext>
                  </a:extLst>
                </p14:cNvPr>
                <p14:cNvContentPartPr/>
                <p14:nvPr/>
              </p14:nvContentPartPr>
              <p14:xfrm>
                <a:off x="4031173" y="5374720"/>
                <a:ext cx="208440" cy="435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2C5F0B1-E17B-D05C-6FB1-BC4C39F0E3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22173" y="5365720"/>
                  <a:ext cx="2260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B3D356B-9C52-0F7D-59E7-B57684DBB410}"/>
                    </a:ext>
                  </a:extLst>
                </p14:cNvPr>
                <p14:cNvContentPartPr/>
                <p14:nvPr/>
              </p14:nvContentPartPr>
              <p14:xfrm>
                <a:off x="4417093" y="5267800"/>
                <a:ext cx="143280" cy="3020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B3D356B-9C52-0F7D-59E7-B57684DBB4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08093" y="5259160"/>
                  <a:ext cx="160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7BA0282-00D0-1215-8844-38D3B33406CE}"/>
                    </a:ext>
                  </a:extLst>
                </p14:cNvPr>
                <p14:cNvContentPartPr/>
                <p14:nvPr/>
              </p14:nvContentPartPr>
              <p14:xfrm>
                <a:off x="4571173" y="5285440"/>
                <a:ext cx="18720" cy="2890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7BA0282-00D0-1215-8844-38D3B33406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2173" y="5276440"/>
                  <a:ext cx="36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CDB4361-D618-5CB6-7C4E-6201368BAB49}"/>
                    </a:ext>
                  </a:extLst>
                </p14:cNvPr>
                <p14:cNvContentPartPr/>
                <p14:nvPr/>
              </p14:nvContentPartPr>
              <p14:xfrm>
                <a:off x="4654693" y="5407480"/>
                <a:ext cx="75600" cy="178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CDB4361-D618-5CB6-7C4E-6201368BAB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45693" y="5398480"/>
                  <a:ext cx="93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05AB1D8-2907-B8BD-F3B3-ADD242A82ABF}"/>
                    </a:ext>
                  </a:extLst>
                </p14:cNvPr>
                <p14:cNvContentPartPr/>
                <p14:nvPr/>
              </p14:nvContentPartPr>
              <p14:xfrm>
                <a:off x="4761973" y="5397760"/>
                <a:ext cx="84240" cy="1684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05AB1D8-2907-B8BD-F3B3-ADD242A82A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2973" y="5388760"/>
                  <a:ext cx="1018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8417880-D11F-949C-4A58-CECE22F8DE44}"/>
              </a:ext>
            </a:extLst>
          </p:cNvPr>
          <p:cNvGrpSpPr/>
          <p:nvPr/>
        </p:nvGrpSpPr>
        <p:grpSpPr>
          <a:xfrm>
            <a:off x="6777973" y="1650520"/>
            <a:ext cx="214920" cy="515160"/>
            <a:chOff x="6777973" y="1650520"/>
            <a:chExt cx="21492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C3FEAEB-0B7C-6AEF-85E7-A8903926909D}"/>
                    </a:ext>
                  </a:extLst>
                </p14:cNvPr>
                <p14:cNvContentPartPr/>
                <p14:nvPr/>
              </p14:nvContentPartPr>
              <p14:xfrm>
                <a:off x="6806773" y="1650520"/>
                <a:ext cx="133920" cy="4330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C3FEAEB-0B7C-6AEF-85E7-A890392690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98133" y="1641520"/>
                  <a:ext cx="1515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960D24C-8D96-296E-0F5A-D30A3BCC606D}"/>
                    </a:ext>
                  </a:extLst>
                </p14:cNvPr>
                <p14:cNvContentPartPr/>
                <p14:nvPr/>
              </p14:nvContentPartPr>
              <p14:xfrm>
                <a:off x="6777973" y="1961920"/>
                <a:ext cx="214920" cy="2037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960D24C-8D96-296E-0F5A-D30A3BCC60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69333" y="1953280"/>
                  <a:ext cx="23256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708627F-D5CE-A526-94CB-904405A120C2}"/>
              </a:ext>
            </a:extLst>
          </p:cNvPr>
          <p:cNvGrpSpPr/>
          <p:nvPr/>
        </p:nvGrpSpPr>
        <p:grpSpPr>
          <a:xfrm>
            <a:off x="6734413" y="2424160"/>
            <a:ext cx="227880" cy="1686960"/>
            <a:chOff x="6734413" y="2424160"/>
            <a:chExt cx="22788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8D6FC02-F026-80C7-8560-3E5EB1192077}"/>
                    </a:ext>
                  </a:extLst>
                </p14:cNvPr>
                <p14:cNvContentPartPr/>
                <p14:nvPr/>
              </p14:nvContentPartPr>
              <p14:xfrm>
                <a:off x="6783013" y="2424160"/>
                <a:ext cx="91800" cy="3726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8D6FC02-F026-80C7-8560-3E5EB11920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74013" y="2415160"/>
                  <a:ext cx="109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13938ED-AE91-8C68-3E13-BA8C3E70051C}"/>
                    </a:ext>
                  </a:extLst>
                </p14:cNvPr>
                <p14:cNvContentPartPr/>
                <p14:nvPr/>
              </p14:nvContentPartPr>
              <p14:xfrm>
                <a:off x="6734413" y="2702800"/>
                <a:ext cx="195480" cy="2880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13938ED-AE91-8C68-3E13-BA8C3E7005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25773" y="2693800"/>
                  <a:ext cx="2131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DB49F3B-045E-B052-6B3B-60A3D6DB9CC2}"/>
                    </a:ext>
                  </a:extLst>
                </p14:cNvPr>
                <p14:cNvContentPartPr/>
                <p14:nvPr/>
              </p14:nvContentPartPr>
              <p14:xfrm>
                <a:off x="6777973" y="3071080"/>
                <a:ext cx="144360" cy="352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DB49F3B-045E-B052-6B3B-60A3D6DB9C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68973" y="3062440"/>
                  <a:ext cx="1620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4A8278C-6C13-CB24-DB9F-90D6845C9514}"/>
                    </a:ext>
                  </a:extLst>
                </p14:cNvPr>
                <p14:cNvContentPartPr/>
                <p14:nvPr/>
              </p14:nvContentPartPr>
              <p14:xfrm>
                <a:off x="6764653" y="3311560"/>
                <a:ext cx="164520" cy="2480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4A8278C-6C13-CB24-DB9F-90D6845C95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55653" y="3302920"/>
                  <a:ext cx="182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517A02E-1E98-BBB5-FCAA-C6864E44F505}"/>
                    </a:ext>
                  </a:extLst>
                </p14:cNvPr>
                <p14:cNvContentPartPr/>
                <p14:nvPr/>
              </p14:nvContentPartPr>
              <p14:xfrm>
                <a:off x="6752773" y="3549520"/>
                <a:ext cx="198000" cy="4489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517A02E-1E98-BBB5-FCAA-C6864E44F5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3773" y="3540880"/>
                  <a:ext cx="2156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33A55D0-61C0-A43C-B465-552CF5F9E2AC}"/>
                    </a:ext>
                  </a:extLst>
                </p14:cNvPr>
                <p14:cNvContentPartPr/>
                <p14:nvPr/>
              </p14:nvContentPartPr>
              <p14:xfrm>
                <a:off x="6748093" y="3785320"/>
                <a:ext cx="214200" cy="3258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33A55D0-61C0-A43C-B465-552CF5F9E2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39093" y="3776320"/>
                  <a:ext cx="231840" cy="343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B123BEC-9A3F-F743-1547-6D77779A7938}"/>
              </a:ext>
            </a:extLst>
          </p:cNvPr>
          <p:cNvSpPr txBox="1"/>
          <p:nvPr/>
        </p:nvSpPr>
        <p:spPr>
          <a:xfrm>
            <a:off x="7013575" y="4784320"/>
            <a:ext cx="164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SIFT’s property 1 : scale invariant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4C8D55-9754-E211-1DB7-47ED5513D0EE}"/>
              </a:ext>
            </a:extLst>
          </p:cNvPr>
          <p:cNvSpPr txBox="1"/>
          <p:nvPr/>
        </p:nvSpPr>
        <p:spPr>
          <a:xfrm>
            <a:off x="359532" y="216239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Space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68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C64B5-DC13-4DD9-B47F-F23A55FB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88" y="2276872"/>
            <a:ext cx="5122912" cy="5308600"/>
          </a:xfrm>
        </p:spPr>
        <p:txBody>
          <a:bodyPr/>
          <a:lstStyle/>
          <a:p>
            <a:r>
              <a:rPr lang="en-US" altLang="ko-KR" dirty="0"/>
              <a:t>L is blurred image</a:t>
            </a:r>
          </a:p>
          <a:p>
            <a:r>
              <a:rPr lang="en-US" altLang="ko-KR" dirty="0"/>
              <a:t>G is Gaussian filter</a:t>
            </a:r>
          </a:p>
          <a:p>
            <a:r>
              <a:rPr lang="en-US" altLang="ko-KR" dirty="0"/>
              <a:t>I is Input Image</a:t>
            </a:r>
          </a:p>
          <a:p>
            <a:r>
              <a:rPr lang="en-US" altLang="ko-KR" dirty="0"/>
              <a:t>    is scale parameter</a:t>
            </a:r>
          </a:p>
          <a:p>
            <a:pPr marL="0" indent="0">
              <a:buNone/>
            </a:pPr>
            <a:r>
              <a:rPr lang="en-US" altLang="ko-KR" dirty="0"/>
              <a:t>The bigger it is, the more blur it gets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C8D10-D6CF-4086-85B3-EB8461920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B04772-EEA6-4B31-8AC6-0311AD366FC2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11051F-8AAF-374A-614F-7E159ED2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4612744" cy="7920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254D0B-FF72-739C-89AE-EB17C42C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357301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4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E1E93EA-0B6A-2A2A-57AA-808284AD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97" y="0"/>
            <a:ext cx="4114800" cy="623731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3452E8-1007-309F-7785-F6ADD35D7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0204"/>
            <a:ext cx="4114800" cy="5727108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C8D10-D6CF-4086-85B3-EB8461920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3575" y="6517146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E1B04772-EEA6-4B31-8AC6-0311AD366FC2}" type="slidenum">
              <a:rPr lang="ko-KR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19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C64B5-DC13-4DD9-B47F-F23A55FB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8"/>
            <a:ext cx="8458200" cy="838200"/>
          </a:xfrm>
        </p:spPr>
        <p:txBody>
          <a:bodyPr wrap="square" anchor="ctr"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F52690-7F59-C5D3-4536-B88C07FF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6791"/>
            <a:ext cx="4114800" cy="4032034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B3CF29-86DC-5E65-86E7-46804A1DA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556791"/>
            <a:ext cx="4114800" cy="4032033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C8D10-D6CF-4086-85B3-EB8461920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3575" y="6517146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E1B04772-EEA6-4B31-8AC6-0311AD366FC2}" type="slidenum">
              <a:rPr lang="ko-KR" alt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19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C64B5-DC13-4DD9-B47F-F23A55FB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504" y="1181823"/>
            <a:ext cx="5122912" cy="5308600"/>
          </a:xfrm>
        </p:spPr>
        <p:txBody>
          <a:bodyPr/>
          <a:lstStyle/>
          <a:p>
            <a:r>
              <a:rPr lang="en-US" altLang="ko-KR" dirty="0"/>
              <a:t>ds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C8D10-D6CF-4086-85B3-EB8461920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B04772-EEA6-4B31-8AC6-0311AD366FC2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8FEBE-C87F-B7AE-C380-4D88985CA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33" y="1412776"/>
            <a:ext cx="3562847" cy="2991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41EC1D-DFD8-8405-3ABD-9609A4D41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052736"/>
            <a:ext cx="4277322" cy="52013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1D04C7E-688D-D1E2-802B-B38B262455FE}"/>
                  </a:ext>
                </a:extLst>
              </p14:cNvPr>
              <p14:cNvContentPartPr/>
              <p14:nvPr/>
            </p14:nvContentPartPr>
            <p14:xfrm>
              <a:off x="8146693" y="1106560"/>
              <a:ext cx="174600" cy="221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1D04C7E-688D-D1E2-802B-B38B26245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053" y="1043560"/>
                <a:ext cx="30024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38FC1E-9AD1-8BC0-53E9-F6DF535D8A1B}"/>
              </a:ext>
            </a:extLst>
          </p:cNvPr>
          <p:cNvGrpSpPr/>
          <p:nvPr/>
        </p:nvGrpSpPr>
        <p:grpSpPr>
          <a:xfrm>
            <a:off x="3198853" y="1707400"/>
            <a:ext cx="181440" cy="377280"/>
            <a:chOff x="3198853" y="1707400"/>
            <a:chExt cx="18144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45939A9-7973-00E7-9AD0-2A02A5D9CC84}"/>
                    </a:ext>
                  </a:extLst>
                </p14:cNvPr>
                <p14:cNvContentPartPr/>
                <p14:nvPr/>
              </p14:nvContentPartPr>
              <p14:xfrm>
                <a:off x="3198853" y="1707400"/>
                <a:ext cx="162720" cy="226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45939A9-7973-00E7-9AD0-2A02A5D9CC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90213" y="1698760"/>
                  <a:ext cx="180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6F4C64E-A8D2-A0E3-1297-3A5463904A8E}"/>
                    </a:ext>
                  </a:extLst>
                </p14:cNvPr>
                <p14:cNvContentPartPr/>
                <p14:nvPr/>
              </p14:nvContentPartPr>
              <p14:xfrm>
                <a:off x="3338533" y="1896760"/>
                <a:ext cx="41760" cy="187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6F4C64E-A8D2-A0E3-1297-3A5463904A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9893" y="1887760"/>
                  <a:ext cx="594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6158-0704-1362-A8CE-585FA42F0015}"/>
              </a:ext>
            </a:extLst>
          </p:cNvPr>
          <p:cNvGrpSpPr/>
          <p:nvPr/>
        </p:nvGrpSpPr>
        <p:grpSpPr>
          <a:xfrm>
            <a:off x="3198493" y="2411560"/>
            <a:ext cx="140400" cy="286920"/>
            <a:chOff x="3198493" y="2411560"/>
            <a:chExt cx="1404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8DE5BA2-73A5-CBA6-1CD6-A22B4652BD8C}"/>
                    </a:ext>
                  </a:extLst>
                </p14:cNvPr>
                <p14:cNvContentPartPr/>
                <p14:nvPr/>
              </p14:nvContentPartPr>
              <p14:xfrm>
                <a:off x="3212533" y="2411560"/>
                <a:ext cx="126360" cy="124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8DE5BA2-73A5-CBA6-1CD6-A22B4652BD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03533" y="2402560"/>
                  <a:ext cx="144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7321E37-B2C4-B5CF-0C0B-4846FE203686}"/>
                    </a:ext>
                  </a:extLst>
                </p14:cNvPr>
                <p14:cNvContentPartPr/>
                <p14:nvPr/>
              </p14:nvContentPartPr>
              <p14:xfrm>
                <a:off x="3198493" y="2578240"/>
                <a:ext cx="136440" cy="120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7321E37-B2C4-B5CF-0C0B-4846FE2036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89853" y="2569600"/>
                  <a:ext cx="154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45E2B66-2C53-5916-EBFB-C14C8FD11539}"/>
                  </a:ext>
                </a:extLst>
              </p14:cNvPr>
              <p14:cNvContentPartPr/>
              <p14:nvPr/>
            </p14:nvContentPartPr>
            <p14:xfrm>
              <a:off x="3180493" y="3000160"/>
              <a:ext cx="181080" cy="3452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45E2B66-2C53-5916-EBFB-C14C8FD115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71853" y="2991160"/>
                <a:ext cx="19872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34674922-8F0E-5DD1-99A1-1EC07D3FEC82}"/>
              </a:ext>
            </a:extLst>
          </p:cNvPr>
          <p:cNvGrpSpPr/>
          <p:nvPr/>
        </p:nvGrpSpPr>
        <p:grpSpPr>
          <a:xfrm>
            <a:off x="1750573" y="1050760"/>
            <a:ext cx="2061720" cy="399240"/>
            <a:chOff x="1750573" y="1050760"/>
            <a:chExt cx="206172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922C3E7-DA25-8512-BFBC-7768E68F04C8}"/>
                    </a:ext>
                  </a:extLst>
                </p14:cNvPr>
                <p14:cNvContentPartPr/>
                <p14:nvPr/>
              </p14:nvContentPartPr>
              <p14:xfrm>
                <a:off x="1750573" y="1272520"/>
                <a:ext cx="203040" cy="324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922C3E7-DA25-8512-BFBC-7768E68F04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41573" y="1263520"/>
                  <a:ext cx="220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4040FBE-78F1-0B6B-494B-E5A6903E4F36}"/>
                    </a:ext>
                  </a:extLst>
                </p14:cNvPr>
                <p14:cNvContentPartPr/>
                <p14:nvPr/>
              </p14:nvContentPartPr>
              <p14:xfrm>
                <a:off x="1818613" y="1072720"/>
                <a:ext cx="459360" cy="322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4040FBE-78F1-0B6B-494B-E5A6903E4F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09973" y="1064080"/>
                  <a:ext cx="477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B0BDD24-94E3-ADC0-1046-9865E338BC31}"/>
                    </a:ext>
                  </a:extLst>
                </p14:cNvPr>
                <p14:cNvContentPartPr/>
                <p14:nvPr/>
              </p14:nvContentPartPr>
              <p14:xfrm>
                <a:off x="2292733" y="1248040"/>
                <a:ext cx="162720" cy="135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B0BDD24-94E3-ADC0-1046-9865E338BC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3733" y="1239040"/>
                  <a:ext cx="180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58E6164-EA39-5FF0-28CD-CA48408C8173}"/>
                    </a:ext>
                  </a:extLst>
                </p14:cNvPr>
                <p14:cNvContentPartPr/>
                <p14:nvPr/>
              </p14:nvContentPartPr>
              <p14:xfrm>
                <a:off x="2494333" y="1117000"/>
                <a:ext cx="28080" cy="333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58E6164-EA39-5FF0-28CD-CA48408C81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85333" y="1108000"/>
                  <a:ext cx="457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B9BDB99-68C6-80A0-115F-1CEFD2BE931F}"/>
                    </a:ext>
                  </a:extLst>
                </p14:cNvPr>
                <p14:cNvContentPartPr/>
                <p14:nvPr/>
              </p14:nvContentPartPr>
              <p14:xfrm>
                <a:off x="2615653" y="1148680"/>
                <a:ext cx="38880" cy="30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B9BDB99-68C6-80A0-115F-1CEFD2BE931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06653" y="1139680"/>
                  <a:ext cx="56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E02DC78-38DD-6BB0-3B27-B55503F5FD5F}"/>
                    </a:ext>
                  </a:extLst>
                </p14:cNvPr>
                <p14:cNvContentPartPr/>
                <p14:nvPr/>
              </p14:nvContentPartPr>
              <p14:xfrm>
                <a:off x="2657773" y="1337320"/>
                <a:ext cx="9720" cy="81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E02DC78-38DD-6BB0-3B27-B55503F5FD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49133" y="1328680"/>
                  <a:ext cx="27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6526E0A-9B87-C6E2-8E1C-D93C3C229E27}"/>
                    </a:ext>
                  </a:extLst>
                </p14:cNvPr>
                <p14:cNvContentPartPr/>
                <p14:nvPr/>
              </p14:nvContentPartPr>
              <p14:xfrm>
                <a:off x="2775493" y="1157680"/>
                <a:ext cx="182880" cy="2458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6526E0A-9B87-C6E2-8E1C-D93C3C229E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66853" y="1149040"/>
                  <a:ext cx="200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AD4817A-932B-A556-7FE8-175AB4DB425D}"/>
                    </a:ext>
                  </a:extLst>
                </p14:cNvPr>
                <p14:cNvContentPartPr/>
                <p14:nvPr/>
              </p14:nvContentPartPr>
              <p14:xfrm>
                <a:off x="3037933" y="1102600"/>
                <a:ext cx="121320" cy="295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AD4817A-932B-A556-7FE8-175AB4DB42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28933" y="1093600"/>
                  <a:ext cx="138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08D6648-C22F-1092-38B1-3B256E859362}"/>
                    </a:ext>
                  </a:extLst>
                </p14:cNvPr>
                <p14:cNvContentPartPr/>
                <p14:nvPr/>
              </p14:nvContentPartPr>
              <p14:xfrm>
                <a:off x="3270133" y="1165600"/>
                <a:ext cx="24840" cy="223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08D6648-C22F-1092-38B1-3B256E8593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61133" y="1156600"/>
                  <a:ext cx="42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ED46131-B11C-0A37-E4EE-39A4E0ED8557}"/>
                    </a:ext>
                  </a:extLst>
                </p14:cNvPr>
                <p14:cNvContentPartPr/>
                <p14:nvPr/>
              </p14:nvContentPartPr>
              <p14:xfrm>
                <a:off x="3245653" y="1100800"/>
                <a:ext cx="288000" cy="2232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ED46131-B11C-0A37-E4EE-39A4E0ED85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36653" y="1091800"/>
                  <a:ext cx="305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60358139-2D11-FBF3-0C6E-C1F5DF4F307D}"/>
                    </a:ext>
                  </a:extLst>
                </p14:cNvPr>
                <p14:cNvContentPartPr/>
                <p14:nvPr/>
              </p14:nvContentPartPr>
              <p14:xfrm>
                <a:off x="3471733" y="1192600"/>
                <a:ext cx="180000" cy="152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60358139-2D11-FBF3-0C6E-C1F5DF4F307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63093" y="1183600"/>
                  <a:ext cx="197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4A8D0C1-7065-967C-2D53-0325C82487B4}"/>
                    </a:ext>
                  </a:extLst>
                </p14:cNvPr>
                <p14:cNvContentPartPr/>
                <p14:nvPr/>
              </p14:nvContentPartPr>
              <p14:xfrm>
                <a:off x="3577933" y="1050760"/>
                <a:ext cx="234360" cy="2916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4A8D0C1-7065-967C-2D53-0325C82487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69293" y="1042120"/>
                  <a:ext cx="2520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70A5E14-77B9-F6C0-1652-11EDEE5AB57A}"/>
                    </a:ext>
                  </a:extLst>
                </p14:cNvPr>
                <p14:cNvContentPartPr/>
                <p14:nvPr/>
              </p14:nvContentPartPr>
              <p14:xfrm>
                <a:off x="3611413" y="1180720"/>
                <a:ext cx="21240" cy="11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70A5E14-77B9-F6C0-1652-11EDEE5AB57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02413" y="1171720"/>
                  <a:ext cx="3888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736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C8D10-D6CF-4086-85B3-EB8461920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B04772-EEA6-4B31-8AC6-0311AD366FC2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6C5A5B-D9BB-298F-BB5D-EBFDAB69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4744"/>
            <a:ext cx="8064896" cy="525658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3232E2-5E0D-DA78-1C57-D755C7CEB7F8}"/>
              </a:ext>
            </a:extLst>
          </p:cNvPr>
          <p:cNvGrpSpPr/>
          <p:nvPr/>
        </p:nvGrpSpPr>
        <p:grpSpPr>
          <a:xfrm>
            <a:off x="5408173" y="5511520"/>
            <a:ext cx="328320" cy="448200"/>
            <a:chOff x="5408173" y="5511520"/>
            <a:chExt cx="32832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88CE357-59B2-E424-E924-CAFFAD4B2450}"/>
                    </a:ext>
                  </a:extLst>
                </p14:cNvPr>
                <p14:cNvContentPartPr/>
                <p14:nvPr/>
              </p14:nvContentPartPr>
              <p14:xfrm>
                <a:off x="5530213" y="5613040"/>
                <a:ext cx="206280" cy="187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88CE357-59B2-E424-E924-CAFFAD4B24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1573" y="5604400"/>
                  <a:ext cx="223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E4E933F-D590-EF4B-60DA-7A2082772511}"/>
                    </a:ext>
                  </a:extLst>
                </p14:cNvPr>
                <p14:cNvContentPartPr/>
                <p14:nvPr/>
              </p14:nvContentPartPr>
              <p14:xfrm>
                <a:off x="5620933" y="5623480"/>
                <a:ext cx="35640" cy="270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E4E933F-D590-EF4B-60DA-7A20827725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12293" y="5614480"/>
                  <a:ext cx="53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2698897-EE33-72CB-8B92-690036F8D9E1}"/>
                    </a:ext>
                  </a:extLst>
                </p14:cNvPr>
                <p14:cNvContentPartPr/>
                <p14:nvPr/>
              </p14:nvContentPartPr>
              <p14:xfrm>
                <a:off x="5408173" y="5511520"/>
                <a:ext cx="132480" cy="448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2698897-EE33-72CB-8B92-690036F8D9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99533" y="5502520"/>
                  <a:ext cx="150120" cy="46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DD22FE-4E47-C15D-2D24-50B6AC850B0A}"/>
              </a:ext>
            </a:extLst>
          </p:cNvPr>
          <p:cNvGrpSpPr/>
          <p:nvPr/>
        </p:nvGrpSpPr>
        <p:grpSpPr>
          <a:xfrm>
            <a:off x="5923333" y="5544640"/>
            <a:ext cx="996480" cy="427320"/>
            <a:chOff x="5923333" y="5544640"/>
            <a:chExt cx="9964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195F90B-E03E-441B-4A51-0F6AC2631026}"/>
                    </a:ext>
                  </a:extLst>
                </p14:cNvPr>
                <p14:cNvContentPartPr/>
                <p14:nvPr/>
              </p14:nvContentPartPr>
              <p14:xfrm>
                <a:off x="5923333" y="5687200"/>
                <a:ext cx="115920" cy="135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195F90B-E03E-441B-4A51-0F6AC26310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14333" y="5678200"/>
                  <a:ext cx="133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1D040F0-7419-AEC0-B6C0-35C66BC3F2A2}"/>
                    </a:ext>
                  </a:extLst>
                </p14:cNvPr>
                <p14:cNvContentPartPr/>
                <p14:nvPr/>
              </p14:nvContentPartPr>
              <p14:xfrm>
                <a:off x="6158773" y="5676400"/>
                <a:ext cx="102960" cy="137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1D040F0-7419-AEC0-B6C0-35C66BC3F2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50133" y="5667400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EE23619-3F69-95DD-3239-CE97EC184FB7}"/>
                    </a:ext>
                  </a:extLst>
                </p14:cNvPr>
                <p14:cNvContentPartPr/>
                <p14:nvPr/>
              </p14:nvContentPartPr>
              <p14:xfrm>
                <a:off x="6282253" y="5698360"/>
                <a:ext cx="101160" cy="12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EE23619-3F69-95DD-3239-CE97EC184F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3253" y="5689360"/>
                  <a:ext cx="118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CC9FD00-F3DC-E229-6E61-2FA95E8209D7}"/>
                    </a:ext>
                  </a:extLst>
                </p14:cNvPr>
                <p14:cNvContentPartPr/>
                <p14:nvPr/>
              </p14:nvContentPartPr>
              <p14:xfrm>
                <a:off x="6300253" y="5563720"/>
                <a:ext cx="57240" cy="304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CC9FD00-F3DC-E229-6E61-2FA95E8209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91613" y="5554720"/>
                  <a:ext cx="74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621796E-A06D-E8B8-237C-69FD092DE994}"/>
                    </a:ext>
                  </a:extLst>
                </p14:cNvPr>
                <p14:cNvContentPartPr/>
                <p14:nvPr/>
              </p14:nvContentPartPr>
              <p14:xfrm>
                <a:off x="6417973" y="5692600"/>
                <a:ext cx="137160" cy="138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621796E-A06D-E8B8-237C-69FD092DE9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09333" y="5683960"/>
                  <a:ext cx="154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960E8B1-E610-2BB3-29F9-877E4EABF00B}"/>
                    </a:ext>
                  </a:extLst>
                </p14:cNvPr>
                <p14:cNvContentPartPr/>
                <p14:nvPr/>
              </p14:nvContentPartPr>
              <p14:xfrm>
                <a:off x="6566293" y="5654440"/>
                <a:ext cx="96840" cy="1890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960E8B1-E610-2BB3-29F9-877E4EABF0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7293" y="5645440"/>
                  <a:ext cx="11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12DF9A5-5274-7447-AB43-127242FB09A0}"/>
                    </a:ext>
                  </a:extLst>
                </p14:cNvPr>
                <p14:cNvContentPartPr/>
                <p14:nvPr/>
              </p14:nvContentPartPr>
              <p14:xfrm>
                <a:off x="6696613" y="5680000"/>
                <a:ext cx="129960" cy="123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12DF9A5-5274-7447-AB43-127242FB09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87613" y="5671000"/>
                  <a:ext cx="147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B3E760D-E091-EBCA-E639-A6BD19E7D1F6}"/>
                    </a:ext>
                  </a:extLst>
                </p14:cNvPr>
                <p14:cNvContentPartPr/>
                <p14:nvPr/>
              </p14:nvContentPartPr>
              <p14:xfrm>
                <a:off x="6883813" y="5544640"/>
                <a:ext cx="36000" cy="4273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B3E760D-E091-EBCA-E639-A6BD19E7D1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4813" y="5536000"/>
                  <a:ext cx="53640" cy="44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E7DC4ED6-2DD6-160C-4FC4-F264DD7429B9}"/>
                  </a:ext>
                </a:extLst>
              </p14:cNvPr>
              <p14:cNvContentPartPr/>
              <p14:nvPr/>
            </p14:nvContentPartPr>
            <p14:xfrm>
              <a:off x="7946533" y="680680"/>
              <a:ext cx="5400" cy="21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7DC4ED6-2DD6-160C-4FC4-F264DD7429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37893" y="671680"/>
                <a:ext cx="230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A2918A-F1F5-0248-5BBC-9D93CE9BBA39}"/>
              </a:ext>
            </a:extLst>
          </p:cNvPr>
          <p:cNvGrpSpPr/>
          <p:nvPr/>
        </p:nvGrpSpPr>
        <p:grpSpPr>
          <a:xfrm>
            <a:off x="6441373" y="1331560"/>
            <a:ext cx="1473480" cy="306720"/>
            <a:chOff x="6441373" y="1331560"/>
            <a:chExt cx="147348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50BCB47-8D52-093F-DC69-F5890E7B55F1}"/>
                    </a:ext>
                  </a:extLst>
                </p14:cNvPr>
                <p14:cNvContentPartPr/>
                <p14:nvPr/>
              </p14:nvContentPartPr>
              <p14:xfrm>
                <a:off x="6441373" y="1398880"/>
                <a:ext cx="183240" cy="2275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50BCB47-8D52-093F-DC69-F5890E7B55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32373" y="1389880"/>
                  <a:ext cx="200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F8BED2D-2D2E-7325-1403-9909167ADE1F}"/>
                    </a:ext>
                  </a:extLst>
                </p14:cNvPr>
                <p14:cNvContentPartPr/>
                <p14:nvPr/>
              </p14:nvContentPartPr>
              <p14:xfrm>
                <a:off x="6689773" y="1419400"/>
                <a:ext cx="127080" cy="146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F8BED2D-2D2E-7325-1403-9909167ADE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80773" y="1410400"/>
                  <a:ext cx="144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9405AA3-870E-39F6-1A15-6F13AA1B8188}"/>
                    </a:ext>
                  </a:extLst>
                </p14:cNvPr>
                <p14:cNvContentPartPr/>
                <p14:nvPr/>
              </p14:nvContentPartPr>
              <p14:xfrm>
                <a:off x="6695533" y="1361800"/>
                <a:ext cx="108360" cy="213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9405AA3-870E-39F6-1A15-6F13AA1B81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86893" y="1353160"/>
                  <a:ext cx="126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6F6A655-921C-6641-9376-86AB747EA055}"/>
                    </a:ext>
                  </a:extLst>
                </p14:cNvPr>
                <p14:cNvContentPartPr/>
                <p14:nvPr/>
              </p14:nvContentPartPr>
              <p14:xfrm>
                <a:off x="6835933" y="1331560"/>
                <a:ext cx="179280" cy="3067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6F6A655-921C-6641-9376-86AB747EA0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26933" y="1322560"/>
                  <a:ext cx="196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7C7F5F7-5900-78FA-ECCF-219418335A25}"/>
                    </a:ext>
                  </a:extLst>
                </p14:cNvPr>
                <p14:cNvContentPartPr/>
                <p14:nvPr/>
              </p14:nvContentPartPr>
              <p14:xfrm>
                <a:off x="7015573" y="1368280"/>
                <a:ext cx="142560" cy="198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7C7F5F7-5900-78FA-ECCF-219418335A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06573" y="1359280"/>
                  <a:ext cx="160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997716F-534B-514A-0134-AA8534DA4C1A}"/>
                    </a:ext>
                  </a:extLst>
                </p14:cNvPr>
                <p14:cNvContentPartPr/>
                <p14:nvPr/>
              </p14:nvContentPartPr>
              <p14:xfrm>
                <a:off x="7123573" y="1404280"/>
                <a:ext cx="122400" cy="1684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997716F-534B-514A-0134-AA8534DA4C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4933" y="1395640"/>
                  <a:ext cx="140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778A66F-615E-63CF-DE31-132B83D732A2}"/>
                    </a:ext>
                  </a:extLst>
                </p14:cNvPr>
                <p14:cNvContentPartPr/>
                <p14:nvPr/>
              </p14:nvContentPartPr>
              <p14:xfrm>
                <a:off x="7342453" y="1393120"/>
                <a:ext cx="171360" cy="171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778A66F-615E-63CF-DE31-132B83D732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33453" y="1384480"/>
                  <a:ext cx="189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18B3C34-E53E-9B89-C92C-31D21864D929}"/>
                    </a:ext>
                  </a:extLst>
                </p14:cNvPr>
                <p14:cNvContentPartPr/>
                <p14:nvPr/>
              </p14:nvContentPartPr>
              <p14:xfrm>
                <a:off x="7527493" y="1410040"/>
                <a:ext cx="105120" cy="149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18B3C34-E53E-9B89-C92C-31D21864D9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8853" y="1401040"/>
                  <a:ext cx="122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BA68C03-5B1E-44DE-8360-CBE452B738D2}"/>
                    </a:ext>
                  </a:extLst>
                </p14:cNvPr>
                <p14:cNvContentPartPr/>
                <p14:nvPr/>
              </p14:nvContentPartPr>
              <p14:xfrm>
                <a:off x="7697773" y="1381960"/>
                <a:ext cx="217080" cy="1666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BA68C03-5B1E-44DE-8360-CBE452B738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89133" y="1373320"/>
                  <a:ext cx="2347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6CB9758-76E9-1D7C-A6A0-1337D2A68435}"/>
              </a:ext>
            </a:extLst>
          </p:cNvPr>
          <p:cNvGrpSpPr/>
          <p:nvPr/>
        </p:nvGrpSpPr>
        <p:grpSpPr>
          <a:xfrm>
            <a:off x="8114293" y="1368280"/>
            <a:ext cx="670680" cy="276840"/>
            <a:chOff x="8114293" y="1368280"/>
            <a:chExt cx="6706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F02D563-9D05-62A0-0C30-72417A79977B}"/>
                    </a:ext>
                  </a:extLst>
                </p14:cNvPr>
                <p14:cNvContentPartPr/>
                <p14:nvPr/>
              </p14:nvContentPartPr>
              <p14:xfrm>
                <a:off x="8114293" y="1368280"/>
                <a:ext cx="39240" cy="79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F02D563-9D05-62A0-0C30-72417A7997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05293" y="1359640"/>
                  <a:ext cx="5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3A7D339-AA1A-3366-635A-B6151278D406}"/>
                    </a:ext>
                  </a:extLst>
                </p14:cNvPr>
                <p14:cNvContentPartPr/>
                <p14:nvPr/>
              </p14:nvContentPartPr>
              <p14:xfrm>
                <a:off x="8118253" y="1463320"/>
                <a:ext cx="19080" cy="1216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3A7D339-AA1A-3366-635A-B6151278D4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09613" y="1454320"/>
                  <a:ext cx="36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0285427-37E4-2A35-158D-AD7C62110D50}"/>
                    </a:ext>
                  </a:extLst>
                </p14:cNvPr>
                <p14:cNvContentPartPr/>
                <p14:nvPr/>
              </p14:nvContentPartPr>
              <p14:xfrm>
                <a:off x="8199253" y="1441360"/>
                <a:ext cx="126360" cy="123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0285427-37E4-2A35-158D-AD7C62110D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90253" y="1432360"/>
                  <a:ext cx="144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56238A1-DBFF-7A41-DB66-660426F4C8E0}"/>
                    </a:ext>
                  </a:extLst>
                </p14:cNvPr>
                <p14:cNvContentPartPr/>
                <p14:nvPr/>
              </p14:nvContentPartPr>
              <p14:xfrm>
                <a:off x="8298253" y="1453240"/>
                <a:ext cx="100440" cy="118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56238A1-DBFF-7A41-DB66-660426F4C8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89613" y="1444240"/>
                  <a:ext cx="118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8B0D280-479E-1F4B-E19A-92DA04663C45}"/>
                    </a:ext>
                  </a:extLst>
                </p14:cNvPr>
                <p14:cNvContentPartPr/>
                <p14:nvPr/>
              </p14:nvContentPartPr>
              <p14:xfrm>
                <a:off x="8436133" y="1415440"/>
                <a:ext cx="269640" cy="215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8B0D280-479E-1F4B-E19A-92DA04663C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7133" y="1406440"/>
                  <a:ext cx="287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DA67A32-2682-49D6-69A0-51F616517CEC}"/>
                    </a:ext>
                  </a:extLst>
                </p14:cNvPr>
                <p14:cNvContentPartPr/>
                <p14:nvPr/>
              </p14:nvContentPartPr>
              <p14:xfrm>
                <a:off x="8632333" y="1371880"/>
                <a:ext cx="152640" cy="2732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DA67A32-2682-49D6-69A0-51F616517C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23693" y="1363240"/>
                  <a:ext cx="1702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97A29F1-4355-D7C7-FC4F-A6F7EBCBFB8F}"/>
              </a:ext>
            </a:extLst>
          </p:cNvPr>
          <p:cNvGrpSpPr/>
          <p:nvPr/>
        </p:nvGrpSpPr>
        <p:grpSpPr>
          <a:xfrm>
            <a:off x="6279013" y="1826200"/>
            <a:ext cx="2401920" cy="493200"/>
            <a:chOff x="6279013" y="1826200"/>
            <a:chExt cx="240192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CBC4A26-8AB3-9B86-5EEA-322B5BE846A2}"/>
                    </a:ext>
                  </a:extLst>
                </p14:cNvPr>
                <p14:cNvContentPartPr/>
                <p14:nvPr/>
              </p14:nvContentPartPr>
              <p14:xfrm>
                <a:off x="6279013" y="1826200"/>
                <a:ext cx="99000" cy="375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CBC4A26-8AB3-9B86-5EEA-322B5BE846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0373" y="1817200"/>
                  <a:ext cx="1166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5109B88-B3A6-CD3D-068B-8959E6258BCA}"/>
                    </a:ext>
                  </a:extLst>
                </p14:cNvPr>
                <p14:cNvContentPartPr/>
                <p14:nvPr/>
              </p14:nvContentPartPr>
              <p14:xfrm>
                <a:off x="6424813" y="2016280"/>
                <a:ext cx="162720" cy="158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5109B88-B3A6-CD3D-068B-8959E6258B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15813" y="2007280"/>
                  <a:ext cx="180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7F5AE2B-4265-EA92-FC5E-BDB922591186}"/>
                    </a:ext>
                  </a:extLst>
                </p14:cNvPr>
                <p14:cNvContentPartPr/>
                <p14:nvPr/>
              </p14:nvContentPartPr>
              <p14:xfrm>
                <a:off x="6581053" y="2019520"/>
                <a:ext cx="116280" cy="1141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7F5AE2B-4265-EA92-FC5E-BDB9225911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72413" y="2010520"/>
                  <a:ext cx="133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8719162-4D2C-4927-B2DF-70C21650D66F}"/>
                    </a:ext>
                  </a:extLst>
                </p14:cNvPr>
                <p14:cNvContentPartPr/>
                <p14:nvPr/>
              </p14:nvContentPartPr>
              <p14:xfrm>
                <a:off x="6740893" y="1993600"/>
                <a:ext cx="74520" cy="1634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8719162-4D2C-4927-B2DF-70C21650D6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31893" y="1984600"/>
                  <a:ext cx="92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77F2B3D-6021-4D5C-1653-9F041EB85AD8}"/>
                    </a:ext>
                  </a:extLst>
                </p14:cNvPr>
                <p14:cNvContentPartPr/>
                <p14:nvPr/>
              </p14:nvContentPartPr>
              <p14:xfrm>
                <a:off x="6818293" y="1938160"/>
                <a:ext cx="72000" cy="202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77F2B3D-6021-4D5C-1653-9F041EB85A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09293" y="1929160"/>
                  <a:ext cx="89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0718AC0A-FF49-866F-6B76-F00D1D662D4B}"/>
                    </a:ext>
                  </a:extLst>
                </p14:cNvPr>
                <p14:cNvContentPartPr/>
                <p14:nvPr/>
              </p14:nvContentPartPr>
              <p14:xfrm>
                <a:off x="6946093" y="1949680"/>
                <a:ext cx="115560" cy="1749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718AC0A-FF49-866F-6B76-F00D1D662D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37453" y="1941040"/>
                  <a:ext cx="133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FFF1753-3EB0-E0E3-3338-AB6BCDD5C621}"/>
                    </a:ext>
                  </a:extLst>
                </p14:cNvPr>
                <p14:cNvContentPartPr/>
                <p14:nvPr/>
              </p14:nvContentPartPr>
              <p14:xfrm>
                <a:off x="7085053" y="1954000"/>
                <a:ext cx="66600" cy="1310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FFF1753-3EB0-E0E3-3338-AB6BCDD5C6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76413" y="1945000"/>
                  <a:ext cx="84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4550F60-6988-786D-ECD4-502DB5E7D7BD}"/>
                    </a:ext>
                  </a:extLst>
                </p14:cNvPr>
                <p14:cNvContentPartPr/>
                <p14:nvPr/>
              </p14:nvContentPartPr>
              <p14:xfrm>
                <a:off x="7177573" y="1940320"/>
                <a:ext cx="145800" cy="1530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4550F60-6988-786D-ECD4-502DB5E7D7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68933" y="1931680"/>
                  <a:ext cx="163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A723912-EFB7-FF19-BA63-00BF614EBC0C}"/>
                    </a:ext>
                  </a:extLst>
                </p14:cNvPr>
                <p14:cNvContentPartPr/>
                <p14:nvPr/>
              </p14:nvContentPartPr>
              <p14:xfrm>
                <a:off x="7415173" y="2024920"/>
                <a:ext cx="24480" cy="103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A723912-EFB7-FF19-BA63-00BF614EBC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06173" y="2016280"/>
                  <a:ext cx="42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8272FB1-9344-A1F6-CE53-D5AF84277079}"/>
                    </a:ext>
                  </a:extLst>
                </p14:cNvPr>
                <p14:cNvContentPartPr/>
                <p14:nvPr/>
              </p14:nvContentPartPr>
              <p14:xfrm>
                <a:off x="7499413" y="1905040"/>
                <a:ext cx="92880" cy="1015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8272FB1-9344-A1F6-CE53-D5AF842770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90773" y="1896040"/>
                  <a:ext cx="110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FE70422-1874-2A3F-4D3B-61087E0BED58}"/>
                    </a:ext>
                  </a:extLst>
                </p14:cNvPr>
                <p14:cNvContentPartPr/>
                <p14:nvPr/>
              </p14:nvContentPartPr>
              <p14:xfrm>
                <a:off x="7529653" y="1904680"/>
                <a:ext cx="151200" cy="183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FE70422-1874-2A3F-4D3B-61087E0BED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20653" y="1896040"/>
                  <a:ext cx="168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81523CB-17D7-1BE0-C5D2-F04E012630F5}"/>
                    </a:ext>
                  </a:extLst>
                </p14:cNvPr>
                <p14:cNvContentPartPr/>
                <p14:nvPr/>
              </p14:nvContentPartPr>
              <p14:xfrm>
                <a:off x="7684093" y="1870120"/>
                <a:ext cx="45000" cy="199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B81523CB-17D7-1BE0-C5D2-F04E012630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75093" y="1861480"/>
                  <a:ext cx="62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59848AF-54FF-A7D4-E45C-6D78AF79B5E9}"/>
                    </a:ext>
                  </a:extLst>
                </p14:cNvPr>
                <p14:cNvContentPartPr/>
                <p14:nvPr/>
              </p14:nvContentPartPr>
              <p14:xfrm>
                <a:off x="7770493" y="1888480"/>
                <a:ext cx="93960" cy="1555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59848AF-54FF-A7D4-E45C-6D78AF79B5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61493" y="1879840"/>
                  <a:ext cx="111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344C94D-5672-C4C3-2CB3-8851220651D5}"/>
                    </a:ext>
                  </a:extLst>
                </p14:cNvPr>
                <p14:cNvContentPartPr/>
                <p14:nvPr/>
              </p14:nvContentPartPr>
              <p14:xfrm>
                <a:off x="7850413" y="1835200"/>
                <a:ext cx="35280" cy="208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344C94D-5672-C4C3-2CB3-8851220651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41413" y="1826560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F48BCBF-D369-F0E7-2A1F-D8E446A90BC8}"/>
                    </a:ext>
                  </a:extLst>
                </p14:cNvPr>
                <p14:cNvContentPartPr/>
                <p14:nvPr/>
              </p14:nvContentPartPr>
              <p14:xfrm>
                <a:off x="7944733" y="1898920"/>
                <a:ext cx="133920" cy="1173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F48BCBF-D369-F0E7-2A1F-D8E446A90B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36093" y="1889920"/>
                  <a:ext cx="151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9EE7DFAF-E95C-2814-645F-8B52268E15C4}"/>
                    </a:ext>
                  </a:extLst>
                </p14:cNvPr>
                <p14:cNvContentPartPr/>
                <p14:nvPr/>
              </p14:nvContentPartPr>
              <p14:xfrm>
                <a:off x="8110693" y="1881640"/>
                <a:ext cx="106920" cy="1382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9EE7DFAF-E95C-2814-645F-8B52268E15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02053" y="1872640"/>
                  <a:ext cx="124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0FB7B3F-0E2E-B5BF-5299-2FADE2FF4763}"/>
                    </a:ext>
                  </a:extLst>
                </p14:cNvPr>
                <p14:cNvContentPartPr/>
                <p14:nvPr/>
              </p14:nvContentPartPr>
              <p14:xfrm>
                <a:off x="8265853" y="1865440"/>
                <a:ext cx="160200" cy="1371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0FB7B3F-0E2E-B5BF-5299-2FADE2FF47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56853" y="1856800"/>
                  <a:ext cx="177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B7C83F8-1FFD-7C00-8FA8-87BFFD8AE2FF}"/>
                    </a:ext>
                  </a:extLst>
                </p14:cNvPr>
                <p14:cNvContentPartPr/>
                <p14:nvPr/>
              </p14:nvContentPartPr>
              <p14:xfrm>
                <a:off x="8031853" y="2125360"/>
                <a:ext cx="30240" cy="1778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B7C83F8-1FFD-7C00-8FA8-87BFFD8AE2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23213" y="2116360"/>
                  <a:ext cx="47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419739E-9D86-EF90-2284-007DB374510C}"/>
                    </a:ext>
                  </a:extLst>
                </p14:cNvPr>
                <p14:cNvContentPartPr/>
                <p14:nvPr/>
              </p14:nvContentPartPr>
              <p14:xfrm>
                <a:off x="8030053" y="2120680"/>
                <a:ext cx="89640" cy="1119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419739E-9D86-EF90-2284-007DB37451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21053" y="2111680"/>
                  <a:ext cx="107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4B48CBE-F158-628A-032D-660043A266EE}"/>
                    </a:ext>
                  </a:extLst>
                </p14:cNvPr>
                <p14:cNvContentPartPr/>
                <p14:nvPr/>
              </p14:nvContentPartPr>
              <p14:xfrm>
                <a:off x="8114293" y="2103040"/>
                <a:ext cx="54360" cy="1476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4B48CBE-F158-628A-032D-660043A266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05293" y="2094400"/>
                  <a:ext cx="72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9A393C7E-1D6F-8D9E-ABFB-813CC52D506C}"/>
                    </a:ext>
                  </a:extLst>
                </p14:cNvPr>
                <p14:cNvContentPartPr/>
                <p14:nvPr/>
              </p14:nvContentPartPr>
              <p14:xfrm>
                <a:off x="8183413" y="2113840"/>
                <a:ext cx="84600" cy="1782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9A393C7E-1D6F-8D9E-ABFB-813CC52D50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74773" y="2105200"/>
                  <a:ext cx="102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886F6E61-EC6C-9AF0-0FCB-48E78DCA9224}"/>
                    </a:ext>
                  </a:extLst>
                </p14:cNvPr>
                <p14:cNvContentPartPr/>
                <p14:nvPr/>
              </p14:nvContentPartPr>
              <p14:xfrm>
                <a:off x="8296813" y="2131480"/>
                <a:ext cx="130680" cy="1436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886F6E61-EC6C-9AF0-0FCB-48E78DCA92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87813" y="2122840"/>
                  <a:ext cx="148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A2D4868-9B71-C987-71BF-8C68972F1409}"/>
                    </a:ext>
                  </a:extLst>
                </p14:cNvPr>
                <p14:cNvContentPartPr/>
                <p14:nvPr/>
              </p14:nvContentPartPr>
              <p14:xfrm>
                <a:off x="8429653" y="2085040"/>
                <a:ext cx="69120" cy="1976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A2D4868-9B71-C987-71BF-8C68972F14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20653" y="2076040"/>
                  <a:ext cx="86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E1DF1BF-C011-4672-6E07-BE8839AE44B7}"/>
                    </a:ext>
                  </a:extLst>
                </p14:cNvPr>
                <p14:cNvContentPartPr/>
                <p14:nvPr/>
              </p14:nvContentPartPr>
              <p14:xfrm>
                <a:off x="8465653" y="2093680"/>
                <a:ext cx="145080" cy="2016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E1DF1BF-C011-4672-6E07-BE8839AE44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56653" y="2085040"/>
                  <a:ext cx="162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903E804-0372-E17D-CCAD-EADABE7801A4}"/>
                    </a:ext>
                  </a:extLst>
                </p14:cNvPr>
                <p14:cNvContentPartPr/>
                <p14:nvPr/>
              </p14:nvContentPartPr>
              <p14:xfrm>
                <a:off x="8612893" y="2057680"/>
                <a:ext cx="68040" cy="2617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903E804-0372-E17D-CCAD-EADABE7801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04253" y="2048680"/>
                  <a:ext cx="85680" cy="27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187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F5F02-6A0F-5BE2-7450-E0E27712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97671"/>
            <a:ext cx="8640960" cy="45517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There are two methods to eliminate </a:t>
            </a:r>
            <a:r>
              <a:rPr lang="en-US" altLang="ko-KR" sz="1800" dirty="0" err="1"/>
              <a:t>keypoints</a:t>
            </a:r>
            <a:r>
              <a:rPr lang="en-US" altLang="ko-KR" sz="1800" dirty="0"/>
              <a:t> that are not valuable</a:t>
            </a:r>
          </a:p>
          <a:p>
            <a:pPr marL="457200" indent="-457200">
              <a:buAutoNum type="arabicPeriod"/>
            </a:pPr>
            <a:r>
              <a:rPr lang="en-US" altLang="ko-KR" sz="1800" dirty="0"/>
              <a:t>Remove pixels whose brightness ratio is lower than the threshold</a:t>
            </a:r>
          </a:p>
          <a:p>
            <a:pPr marL="457200" indent="-457200">
              <a:buAutoNum type="arabicPeriod"/>
            </a:pPr>
            <a:r>
              <a:rPr lang="en-US" altLang="ko-KR" sz="1800" dirty="0"/>
              <a:t>Remove extremum value on the edge, </a:t>
            </a:r>
          </a:p>
          <a:p>
            <a:pPr marL="0" indent="0">
              <a:buNone/>
            </a:pPr>
            <a:r>
              <a:rPr lang="en-US" altLang="ko-KR" sz="1800" dirty="0"/>
              <a:t>     recognize only on the corner as </a:t>
            </a:r>
            <a:r>
              <a:rPr lang="en-US" altLang="ko-KR" sz="1800" dirty="0" err="1"/>
              <a:t>keypoints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- To prevent that DOG mistakenly recognize noise as an edge when DOG finds an edge</a:t>
            </a:r>
          </a:p>
          <a:p>
            <a:pPr marL="0" indent="0">
              <a:buNone/>
            </a:pPr>
            <a:r>
              <a:rPr lang="en-US" altLang="ko-KR" sz="1800" dirty="0"/>
              <a:t>      - If the change is small in the vertical direction and the change is large in the horizontal direction, it is the ‘edge’.</a:t>
            </a:r>
          </a:p>
          <a:p>
            <a:pPr marL="0" indent="0">
              <a:buNone/>
            </a:pPr>
            <a:r>
              <a:rPr lang="en-US" altLang="ko-KR" sz="1800" dirty="0"/>
              <a:t>      - If there is a big change in both vertical and horizontal directions, it is a ‘corner’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so after this work, we can get only corner </a:t>
            </a:r>
            <a:r>
              <a:rPr lang="en-US" altLang="ko-KR" sz="1800" dirty="0" err="1"/>
              <a:t>keypoints</a:t>
            </a:r>
            <a:r>
              <a:rPr lang="en-US" altLang="ko-KR" sz="1800" dirty="0"/>
              <a:t> , not edge.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BF86C-19D5-D840-036A-A9C2885FF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B04772-EEA6-4B31-8AC6-0311AD366FC2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FC1FC-6CB9-E191-4C52-40A719328C35}"/>
              </a:ext>
            </a:extLst>
          </p:cNvPr>
          <p:cNvSpPr txBox="1"/>
          <p:nvPr/>
        </p:nvSpPr>
        <p:spPr>
          <a:xfrm>
            <a:off x="395536" y="26064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Keypoint</a:t>
            </a:r>
            <a:r>
              <a:rPr lang="en-US" altLang="ko-KR" sz="1800" dirty="0"/>
              <a:t> localization (</a:t>
            </a:r>
            <a:r>
              <a:rPr lang="en-US" altLang="ko-KR" sz="1800" dirty="0" err="1"/>
              <a:t>keypoint</a:t>
            </a:r>
            <a:r>
              <a:rPr lang="en-US" altLang="ko-KR" sz="1800" dirty="0"/>
              <a:t> selection post- processing)</a:t>
            </a:r>
            <a:endParaRPr lang="ko-KR" altLang="en-US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B544E6-F873-8AF1-CFD0-B1E03562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83" y="4340660"/>
            <a:ext cx="2181529" cy="16480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468A5F-C329-5EDD-B8B7-F246B630BF3C}"/>
                  </a:ext>
                </a:extLst>
              </p14:cNvPr>
              <p14:cNvContentPartPr/>
              <p14:nvPr/>
            </p14:nvContentPartPr>
            <p14:xfrm>
              <a:off x="8553492" y="4273437"/>
              <a:ext cx="274320" cy="2235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468A5F-C329-5EDD-B8B7-F246B630BF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4852" y="4264437"/>
                <a:ext cx="2919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30AE549-8497-4A82-F532-1898AA43DF2F}"/>
                  </a:ext>
                </a:extLst>
              </p14:cNvPr>
              <p14:cNvContentPartPr/>
              <p14:nvPr/>
            </p14:nvContentPartPr>
            <p14:xfrm>
              <a:off x="1740852" y="5272797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30AE549-8497-4A82-F532-1898AA43DF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2212" y="52641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BCE96AA-F101-D9E3-9CD3-033EDA41BDBE}"/>
                  </a:ext>
                </a:extLst>
              </p14:cNvPr>
              <p14:cNvContentPartPr/>
              <p14:nvPr/>
            </p14:nvContentPartPr>
            <p14:xfrm>
              <a:off x="1552932" y="4508877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BCE96AA-F101-D9E3-9CD3-033EDA41BD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4292" y="44998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CE852D3-4517-2BFA-4DD9-CB20228AAE95}"/>
                  </a:ext>
                </a:extLst>
              </p14:cNvPr>
              <p14:cNvContentPartPr/>
              <p14:nvPr/>
            </p14:nvContentPartPr>
            <p14:xfrm>
              <a:off x="2304252" y="4246077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CE852D3-4517-2BFA-4DD9-CB20228AAE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5612" y="42370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E008311-A40E-7A14-6998-D90C370AC9F1}"/>
                  </a:ext>
                </a:extLst>
              </p14:cNvPr>
              <p14:cNvContentPartPr/>
              <p14:nvPr/>
            </p14:nvContentPartPr>
            <p14:xfrm>
              <a:off x="3093372" y="4095597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E008311-A40E-7A14-6998-D90C370AC9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4732" y="40865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5C01B1B-55F5-5E0B-CA78-45F42A667BD1}"/>
                  </a:ext>
                </a:extLst>
              </p14:cNvPr>
              <p14:cNvContentPartPr/>
              <p14:nvPr/>
            </p14:nvContentPartPr>
            <p14:xfrm>
              <a:off x="4308732" y="4108197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5C01B1B-55F5-5E0B-CA78-45F42A667B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0092" y="40995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CCFCF96-3A87-AE71-6B1C-B5142580FE80}"/>
                  </a:ext>
                </a:extLst>
              </p14:cNvPr>
              <p14:cNvContentPartPr/>
              <p14:nvPr/>
            </p14:nvContentPartPr>
            <p14:xfrm>
              <a:off x="5949612" y="3882477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CCFCF96-3A87-AE71-6B1C-B5142580FE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0972" y="38734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15C2467-E383-3AB0-B1E1-3596B34A485D}"/>
                  </a:ext>
                </a:extLst>
              </p14:cNvPr>
              <p14:cNvContentPartPr/>
              <p14:nvPr/>
            </p14:nvContentPartPr>
            <p14:xfrm>
              <a:off x="5761692" y="2304597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15C2467-E383-3AB0-B1E1-3596B34A48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3052" y="22955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694B364-D619-CE96-6DFC-46A830041DDC}"/>
                  </a:ext>
                </a:extLst>
              </p14:cNvPr>
              <p14:cNvContentPartPr/>
              <p14:nvPr/>
            </p14:nvContentPartPr>
            <p14:xfrm>
              <a:off x="4408812" y="863877"/>
              <a:ext cx="360" cy="126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694B364-D619-CE96-6DFC-46A830041D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99812" y="854877"/>
                <a:ext cx="1800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0858AE-A8C6-0D4B-0AB9-52C7887BB508}"/>
              </a:ext>
            </a:extLst>
          </p:cNvPr>
          <p:cNvGrpSpPr/>
          <p:nvPr/>
        </p:nvGrpSpPr>
        <p:grpSpPr>
          <a:xfrm>
            <a:off x="5746323" y="2868754"/>
            <a:ext cx="360" cy="360"/>
            <a:chOff x="5746323" y="286875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AA3856B-2414-8EBD-C336-A182EDEB91D4}"/>
                    </a:ext>
                  </a:extLst>
                </p14:cNvPr>
                <p14:cNvContentPartPr/>
                <p14:nvPr/>
              </p14:nvContentPartPr>
              <p14:xfrm>
                <a:off x="5746323" y="2868754"/>
                <a:ext cx="36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AA3856B-2414-8EBD-C336-A182EDEB91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37323" y="2859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3800266-65BE-4433-4175-52260D4ED4AD}"/>
                    </a:ext>
                  </a:extLst>
                </p14:cNvPr>
                <p14:cNvContentPartPr/>
                <p14:nvPr/>
              </p14:nvContentPartPr>
              <p14:xfrm>
                <a:off x="5746323" y="2868754"/>
                <a:ext cx="3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3800266-65BE-4433-4175-52260D4ED4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37323" y="2859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EABA1156-4343-BEEB-4C7B-0AF4ED0A4F85}"/>
                  </a:ext>
                </a:extLst>
              </p14:cNvPr>
              <p14:cNvContentPartPr/>
              <p14:nvPr/>
            </p14:nvContentPartPr>
            <p14:xfrm>
              <a:off x="3934083" y="3573274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EABA1156-4343-BEEB-4C7B-0AF4ED0A4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5443" y="35642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5298AB-C3D7-B8B4-7F24-6996C723F266}"/>
              </a:ext>
            </a:extLst>
          </p:cNvPr>
          <p:cNvGrpSpPr/>
          <p:nvPr/>
        </p:nvGrpSpPr>
        <p:grpSpPr>
          <a:xfrm>
            <a:off x="3221283" y="2675794"/>
            <a:ext cx="16920" cy="360"/>
            <a:chOff x="3221283" y="2675794"/>
            <a:chExt cx="169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F4AA06B-0FC8-A6A7-C9FD-5B076EB43621}"/>
                    </a:ext>
                  </a:extLst>
                </p14:cNvPr>
                <p14:cNvContentPartPr/>
                <p14:nvPr/>
              </p14:nvContentPartPr>
              <p14:xfrm>
                <a:off x="3221283" y="2675794"/>
                <a:ext cx="180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F4AA06B-0FC8-A6A7-C9FD-5B076EB436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2283" y="266679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87F3463-A9C8-8CDA-3F7A-4135A4F86F13}"/>
                    </a:ext>
                  </a:extLst>
                </p14:cNvPr>
                <p14:cNvContentPartPr/>
                <p14:nvPr/>
              </p14:nvContentPartPr>
              <p14:xfrm>
                <a:off x="3237843" y="2675794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87F3463-A9C8-8CDA-3F7A-4135A4F86F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28843" y="2666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4406621A-7E5A-E1EA-97B9-1D38C7C33154}"/>
                  </a:ext>
                </a:extLst>
              </p14:cNvPr>
              <p14:cNvContentPartPr/>
              <p14:nvPr/>
            </p14:nvContentPartPr>
            <p14:xfrm>
              <a:off x="5380563" y="5393794"/>
              <a:ext cx="550800" cy="211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4406621A-7E5A-E1EA-97B9-1D38C7C331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71563" y="5385154"/>
                <a:ext cx="5684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84023BC-3C99-4846-CC2A-BD59C760046D}"/>
                  </a:ext>
                </a:extLst>
              </p14:cNvPr>
              <p14:cNvContentPartPr/>
              <p14:nvPr/>
            </p14:nvContentPartPr>
            <p14:xfrm>
              <a:off x="6598440" y="4251600"/>
              <a:ext cx="2156400" cy="13600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84023BC-3C99-4846-CC2A-BD59C760046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89080" y="4242240"/>
                <a:ext cx="2175120" cy="13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431563"/>
      </p:ext>
    </p:extLst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Dads Tie 8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0000FF"/>
      </a:hlink>
      <a:folHlink>
        <a:srgbClr val="CCCC00"/>
      </a:folHlink>
    </a:clrScheme>
    <a:fontScheme name="Dads 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7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0000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8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0000FF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</TotalTime>
  <Words>416</Words>
  <Application>Microsoft Office PowerPoint</Application>
  <PresentationFormat>오버헤드</PresentationFormat>
  <Paragraphs>105</Paragraphs>
  <Slides>14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  <vt:variant>
        <vt:lpstr>재구성한 쇼</vt:lpstr>
      </vt:variant>
      <vt:variant>
        <vt:i4>15</vt:i4>
      </vt:variant>
    </vt:vector>
  </HeadingPairs>
  <TitlesOfParts>
    <vt:vector size="35" baseType="lpstr">
      <vt:lpstr>Monotype Sorts</vt:lpstr>
      <vt:lpstr>Arial</vt:lpstr>
      <vt:lpstr>Georgia</vt:lpstr>
      <vt:lpstr>Times New Roman</vt:lpstr>
      <vt:lpstr>Wingdings</vt:lpstr>
      <vt:lpstr>Dads Tie</vt:lpstr>
      <vt:lpstr>SIFT (Scale Invariant Feature Transform)</vt:lpstr>
      <vt:lpstr>PowerPoint 프레젠테이션</vt:lpstr>
      <vt:lpstr>PowerPoint 프레젠테이션</vt:lpstr>
      <vt:lpstr>PowerPoint 프레젠테이션</vt:lpstr>
      <vt:lpstr>PowerPoint 프레젠테이션</vt:lpstr>
      <vt:lpstr> 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Visual Ambiguity</vt:lpstr>
      <vt:lpstr>Variations</vt:lpstr>
      <vt:lpstr>GRIFvsSIFT</vt:lpstr>
      <vt:lpstr>Visual Context</vt:lpstr>
      <vt:lpstr>HGM</vt:lpstr>
      <vt:lpstr>Boosting</vt:lpstr>
      <vt:lpstr>BoostMCMC</vt:lpstr>
      <vt:lpstr>FG Ambiguity</vt:lpstr>
      <vt:lpstr>MRFCRF</vt:lpstr>
      <vt:lpstr>CFCM</vt:lpstr>
      <vt:lpstr>LearningDetails</vt:lpstr>
      <vt:lpstr>BoW</vt:lpstr>
      <vt:lpstr>Context</vt:lpstr>
      <vt:lpstr>LearningPartPart</vt:lpstr>
      <vt:lpstr>LearningPlaceObject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Object Recognition</dc:title>
  <dc:creator>Sungho Kim</dc:creator>
  <cp:lastModifiedBy>혁민</cp:lastModifiedBy>
  <cp:revision>8111</cp:revision>
  <cp:lastPrinted>2018-04-10T00:34:32Z</cp:lastPrinted>
  <dcterms:created xsi:type="dcterms:W3CDTF">1999-03-10T02:10:15Z</dcterms:created>
  <dcterms:modified xsi:type="dcterms:W3CDTF">2023-07-12T05:36:56Z</dcterms:modified>
</cp:coreProperties>
</file>