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9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1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30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0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60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8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5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8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0818-E4E4-4302-BAA7-66DBAF33A5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FA088D-AB20-4F26-808C-47EDEFF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List_of_postal_codes_of_Canada:_M&amp;oldid=935851093" TargetMode="External"/><Relationship Id="rId2" Type="http://schemas.openxmlformats.org/officeDocument/2006/relationships/hyperlink" Target="https://beautiful-soup-4.readthedocs.io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o.nyu.edu/catalog/nyu_2451_34572" TargetMode="External"/><Relationship Id="rId4" Type="http://schemas.openxmlformats.org/officeDocument/2006/relationships/hyperlink" Target="http://cocl.us/Geospatial_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93C9B6-1FE7-45D5-B2D3-FAAB408504AE}"/>
              </a:ext>
            </a:extLst>
          </p:cNvPr>
          <p:cNvSpPr/>
          <p:nvPr/>
        </p:nvSpPr>
        <p:spPr>
          <a:xfrm>
            <a:off x="2620297" y="974523"/>
            <a:ext cx="6096000" cy="58438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tabLst>
                <a:tab pos="2971800" algn="ctr"/>
                <a:tab pos="5943600" algn="r"/>
              </a:tabLs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Battle of Neighborhoods of two cities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Coursera Capstone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Data Science Professional Certificate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By: Rajeev Kavety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8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EAA28-A9CF-4D56-8914-560BCCA2F7DF}"/>
              </a:ext>
            </a:extLst>
          </p:cNvPr>
          <p:cNvSpPr/>
          <p:nvPr/>
        </p:nvSpPr>
        <p:spPr>
          <a:xfrm>
            <a:off x="983672" y="751440"/>
            <a:ext cx="8146473" cy="5559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top 10 most common venues misses the niche market, such as, food courts.</a:t>
            </a:r>
          </a:p>
          <a:p>
            <a:pPr marL="285750" indent="-28575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food courts can be useful for the entrepreneurs who want to setup a business.</a:t>
            </a:r>
          </a:p>
          <a:p>
            <a:pPr marL="285750" indent="-28575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challenges of overlaying the top most common venues having food courts on the maps of Toronto and Manhattan, can address both preferences of the public.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5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0F398-F9C9-4977-9B81-6660D0D6A4D2}"/>
              </a:ext>
            </a:extLst>
          </p:cNvPr>
          <p:cNvSpPr/>
          <p:nvPr/>
        </p:nvSpPr>
        <p:spPr>
          <a:xfrm>
            <a:off x="817419" y="239440"/>
            <a:ext cx="8492835" cy="6379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scrapping techniques demonstrated by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beautiful soup4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and using the python results package</a:t>
            </a:r>
          </a:p>
          <a:p>
            <a:pPr marL="285750" indent="-28575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neighborhood data was extracted from the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Wikipedia link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Toronto map coordinates, the information in a CVS file was downloaded from the link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http://cocl.us/Geospatial_data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For the Manhattan neighborhoods dataset, the link is in the json format. </a:t>
            </a:r>
            <a:r>
              <a:rPr lang="en-US" sz="1400" u="sng" dirty="0">
                <a:solidFill>
                  <a:srgbClr val="0000FF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https://geo.nyu.edu/catalog/nyu_2451_34572</a:t>
            </a: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u="sng" dirty="0">
                <a:solidFill>
                  <a:srgbClr val="0000FF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90513">
              <a:lnSpc>
                <a:spcPct val="200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 API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 API is a location data provider that uses RESTful API calls to retrieve data about most common venue categories in each neighborhood within a radius of 500m.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4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07C908-59D1-43C3-B923-95138B2C9055}"/>
              </a:ext>
            </a:extLst>
          </p:cNvPr>
          <p:cNvSpPr/>
          <p:nvPr/>
        </p:nvSpPr>
        <p:spPr>
          <a:xfrm>
            <a:off x="1039091" y="696691"/>
            <a:ext cx="8118764" cy="5508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</a:t>
            </a: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Toronto city, Neighborhoods of North Toronto, Central Toronto, West Toronto, East Toronto, Downtown Toronto, North York, East York, York, and Etobicoke are taken.</a:t>
            </a: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is Manhattan neighborhoods of New York. </a:t>
            </a: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focus on the scope of this project, food courts along with the venues was combined to the top 10 venues list.</a:t>
            </a: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5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DCC-348D-419B-A896-2DB95278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2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FB44E9-84E6-4193-B048-7BDB6062B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75" y="2091119"/>
            <a:ext cx="4757060" cy="3234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ECF5FB-385A-4D3B-9D2F-FB3589D06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335" y="2193917"/>
            <a:ext cx="4710266" cy="3206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561B1-3BCD-482C-85C0-3FBDEA9BC445}"/>
              </a:ext>
            </a:extLst>
          </p:cNvPr>
          <p:cNvSpPr txBox="1"/>
          <p:nvPr/>
        </p:nvSpPr>
        <p:spPr>
          <a:xfrm>
            <a:off x="677334" y="1330036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K-means clustering algorithm- Elbow method, the cluster number is estimated</a:t>
            </a:r>
          </a:p>
        </p:txBody>
      </p:sp>
    </p:spTree>
    <p:extLst>
      <p:ext uri="{BB962C8B-B14F-4D97-AF65-F5344CB8AC3E}">
        <p14:creationId xmlns:p14="http://schemas.microsoft.com/office/powerpoint/2010/main" val="141744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7A981A-3AAD-4B29-9086-747B7EEC13E0}"/>
              </a:ext>
            </a:extLst>
          </p:cNvPr>
          <p:cNvSpPr/>
          <p:nvPr/>
        </p:nvSpPr>
        <p:spPr>
          <a:xfrm>
            <a:off x="908744" y="404826"/>
            <a:ext cx="2042274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4B8E0B-AC58-4E05-ABB7-5F8C2E7D66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2" y="2604655"/>
            <a:ext cx="4474333" cy="2337569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4C15D73-0D9F-4621-9CF9-7B00E67EB3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30" y="2604655"/>
            <a:ext cx="4627542" cy="2337569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727D67-13C1-4147-855A-852406D05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8744" y="2160983"/>
            <a:ext cx="3952181" cy="443672"/>
          </a:xfrm>
        </p:spPr>
        <p:txBody>
          <a:bodyPr/>
          <a:lstStyle/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Toronto Map with clusters showing food court at top venues</a:t>
            </a:r>
          </a:p>
          <a:p>
            <a:endParaRPr lang="en-US" sz="1800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21BFCC86-0102-4A22-B0D9-BCB10FCE5F93}"/>
              </a:ext>
            </a:extLst>
          </p:cNvPr>
          <p:cNvSpPr txBox="1">
            <a:spLocks/>
          </p:cNvSpPr>
          <p:nvPr/>
        </p:nvSpPr>
        <p:spPr>
          <a:xfrm>
            <a:off x="5087938" y="2160983"/>
            <a:ext cx="3952181" cy="4436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Manhattan Map with clusters showing food court at top venues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160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B865A1-0616-423C-B7E6-529CDC1E319D}"/>
              </a:ext>
            </a:extLst>
          </p:cNvPr>
          <p:cNvSpPr/>
          <p:nvPr/>
        </p:nvSpPr>
        <p:spPr>
          <a:xfrm>
            <a:off x="789709" y="67599"/>
            <a:ext cx="8354291" cy="556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precedence of food courts in some of the top 10 venues, gives an insight for the niche market of food courts.</a:t>
            </a:r>
          </a:p>
          <a:p>
            <a:pPr marL="742950" marR="0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Visitors prefer to visit the location that has food courts as well as other top most venues.</a:t>
            </a:r>
          </a:p>
          <a:p>
            <a:pPr marL="742950" marR="0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Overlaying food courts with top most venues gives information for the start-up entrepreneurs of a business opportunity. </a:t>
            </a:r>
          </a:p>
          <a:p>
            <a:pPr marL="742950" marR="0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Including population density would have been helpful for in-depth insight to the entrepreneurs.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4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695631-04CC-461E-BF9C-0F5E5ACA407F}"/>
              </a:ext>
            </a:extLst>
          </p:cNvPr>
          <p:cNvSpPr txBox="1"/>
          <p:nvPr/>
        </p:nvSpPr>
        <p:spPr>
          <a:xfrm>
            <a:off x="1524000" y="2341418"/>
            <a:ext cx="732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4036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377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Unsupervised Machine Learning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Kavety</dc:creator>
  <cp:lastModifiedBy>Rajeev Kavety</cp:lastModifiedBy>
  <cp:revision>5</cp:revision>
  <dcterms:created xsi:type="dcterms:W3CDTF">2020-04-10T01:21:18Z</dcterms:created>
  <dcterms:modified xsi:type="dcterms:W3CDTF">2020-04-10T02:14:32Z</dcterms:modified>
</cp:coreProperties>
</file>