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7" r:id="rId4"/>
    <p:sldId id="266" r:id="rId5"/>
    <p:sldId id="265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69420" autoAdjust="0"/>
  </p:normalViewPr>
  <p:slideViewPr>
    <p:cSldViewPr snapToGrid="0">
      <p:cViewPr>
        <p:scale>
          <a:sx n="100" d="100"/>
          <a:sy n="100" d="100"/>
        </p:scale>
        <p:origin x="570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EA962-FF6A-4644-B1F5-BE52DC4ACBC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90F0-CBC0-4AA7-B350-442D9179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모델에 복원추출을 하면서 뽑는다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하나의 모델에 중복적인 데이터가 들어갈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39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Tree1</a:t>
            </a:r>
            <a:r>
              <a:rPr lang="en-US" altLang="ko-KR" baseline="0" dirty="0" smtClean="0"/>
              <a:t> Residual</a:t>
            </a:r>
          </a:p>
          <a:p>
            <a:r>
              <a:rPr lang="en-US" altLang="ko-KR" baseline="0" dirty="0" smtClean="0"/>
              <a:t>Tree2 Prediction</a:t>
            </a:r>
          </a:p>
          <a:p>
            <a:r>
              <a:rPr lang="en-US" altLang="ko-KR" baseline="0" dirty="0" smtClean="0"/>
              <a:t>Combined Prediction</a:t>
            </a:r>
          </a:p>
          <a:p>
            <a:r>
              <a:rPr lang="en-US" altLang="ko-KR" baseline="0" dirty="0" smtClean="0"/>
              <a:t>Final Residual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이것들의 의미를 생각하고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 개의 모델의 </a:t>
            </a:r>
            <a:r>
              <a:rPr lang="ko-KR" altLang="en-US" baseline="0" dirty="0" err="1" smtClean="0"/>
              <a:t>잔차에서</a:t>
            </a:r>
            <a:r>
              <a:rPr lang="ko-KR" altLang="en-US" baseline="0" dirty="0" smtClean="0"/>
              <a:t> 가중치들을 곱한 것의 합을 통해서 회귀분석을 한다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8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잔차를</a:t>
            </a:r>
            <a:r>
              <a:rPr lang="ko-KR" altLang="en-US" dirty="0" smtClean="0"/>
              <a:t> 예측하는 모델을 다시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과정을 반복해서 여러 개의 모델이 만들어진다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마지막에는 모델들에 예측하려는 데이터를 넣어서 여러 개 모델의 </a:t>
            </a:r>
            <a:r>
              <a:rPr lang="ko-KR" altLang="en-US" dirty="0" err="1" smtClean="0"/>
              <a:t>잔차를</a:t>
            </a:r>
            <a:r>
              <a:rPr lang="ko-KR" altLang="en-US" dirty="0" smtClean="0"/>
              <a:t> 더한다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구하려고 하는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값을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같은 알고리즘을 사용하지만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샘플링해서</a:t>
            </a:r>
            <a:r>
              <a:rPr lang="ko-KR" altLang="en-US" dirty="0" smtClean="0"/>
              <a:t> 학습시킨다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복원추출은 뽑은 후에 다시 뽑는다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Cross_validation</a:t>
            </a:r>
            <a:r>
              <a:rPr lang="ko-KR" altLang="en-US" dirty="0" smtClean="0"/>
              <a:t>은 모델을 평가할 때 사용하는 것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Bagging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랜덤하게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몇개씩</a:t>
            </a:r>
            <a:r>
              <a:rPr lang="ko-KR" altLang="en-US" baseline="0" dirty="0" smtClean="0"/>
              <a:t> 뽑아서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다수결로 결과를 추출함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7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Random</a:t>
            </a:r>
            <a:r>
              <a:rPr lang="en-US" altLang="ko-KR" baseline="0" dirty="0" smtClean="0"/>
              <a:t> Forest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을 랜덤으로 선택해서 알고리즘은 같은 </a:t>
            </a:r>
            <a:r>
              <a:rPr lang="en-US" altLang="ko-KR" baseline="0" dirty="0" smtClean="0"/>
              <a:t>decision tree</a:t>
            </a:r>
            <a:r>
              <a:rPr lang="ko-KR" altLang="en-US" baseline="0" dirty="0" smtClean="0"/>
              <a:t>를 사용하지만 안에 내용을 보면 다른 모델이다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Bagging</a:t>
            </a:r>
            <a:r>
              <a:rPr lang="ko-KR" altLang="en-US" dirty="0" smtClean="0"/>
              <a:t>을 통하면 데이터도 달라지고 </a:t>
            </a:r>
            <a:r>
              <a:rPr lang="en-US" altLang="ko-KR" dirty="0" smtClean="0"/>
              <a:t>Random</a:t>
            </a:r>
            <a:r>
              <a:rPr lang="en-US" altLang="ko-KR" baseline="0" dirty="0" smtClean="0"/>
              <a:t> Forest </a:t>
            </a:r>
            <a:r>
              <a:rPr lang="ko-KR" altLang="en-US" baseline="0" dirty="0" smtClean="0"/>
              <a:t>를 통해서 모델도 달라진다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2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Correlation</a:t>
            </a:r>
            <a:r>
              <a:rPr lang="ko-KR" altLang="en-US" dirty="0" smtClean="0"/>
              <a:t>이 낮다 </a:t>
            </a:r>
            <a:r>
              <a:rPr lang="en-US" altLang="ko-KR" dirty="0" smtClean="0"/>
              <a:t>==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상관관계가 낮다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Feachure</a:t>
            </a:r>
            <a:r>
              <a:rPr lang="ko-KR" altLang="en-US" dirty="0" smtClean="0"/>
              <a:t>도 복원추출을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1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못 맞춘 데이터에 가중치를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학습할 때 못</a:t>
            </a:r>
            <a:r>
              <a:rPr lang="ko-KR" altLang="en-US" baseline="0" dirty="0" smtClean="0"/>
              <a:t> 맞춘 데이터를 우선적으로 뽑게 됨 </a:t>
            </a: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Boostin</a:t>
            </a:r>
            <a:r>
              <a:rPr lang="ko-KR" altLang="en-US" baseline="0" dirty="0" smtClean="0"/>
              <a:t>할 때 틀린 가중치를 준 데이터를 우선 선발한다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거의 학습 방법은 </a:t>
            </a:r>
            <a:r>
              <a:rPr lang="en-US" altLang="ko-KR" baseline="0" dirty="0" smtClean="0"/>
              <a:t>decision tree</a:t>
            </a:r>
            <a:r>
              <a:rPr lang="ko-KR" altLang="en-US" baseline="0" dirty="0" smtClean="0"/>
              <a:t>로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하나의 모델을 특정한 모델로 만드는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모델이 만들어짐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여러 개의 모델을 합산해서 계산할 때 </a:t>
            </a:r>
            <a:r>
              <a:rPr lang="ko-KR" altLang="en-US" dirty="0" err="1" smtClean="0"/>
              <a:t>예측률이</a:t>
            </a:r>
            <a:r>
              <a:rPr lang="ko-KR" altLang="en-US" dirty="0" smtClean="0"/>
              <a:t> 낮은 모델에 가중치를 주어서 비중을 낮춘다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6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Residual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잔차를</a:t>
            </a:r>
            <a:r>
              <a:rPr lang="ko-KR" altLang="en-US" baseline="0" dirty="0" smtClean="0"/>
              <a:t> 의미한다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9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Random</a:t>
            </a:r>
            <a:r>
              <a:rPr lang="en-US" altLang="ko-KR" baseline="0" dirty="0" smtClean="0"/>
              <a:t> Forest Regression, Decision Tree Regression</a:t>
            </a:r>
            <a:r>
              <a:rPr lang="ko-KR" altLang="en-US" baseline="0" dirty="0" smtClean="0"/>
              <a:t>으로 회귀를 구할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위의 페이지에서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90F0-CBC0-4AA7-B350-442D91798F8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2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57A2C2-26A4-428A-AB4F-00A64EFA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405CA80-7A60-4E02-A425-B0848A55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1A18E8-9867-44D8-B062-87966CE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E9DA90-1FB6-4EC2-B344-3B7443C6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3E42C7-326B-47E3-9A30-04993AF0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F4EBB4-72F0-487D-A5FB-BB9B9EB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CE9DE98-E74E-4A71-AEFA-BC3912CD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92ADA8-AC35-4AAB-AA92-DC4649D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1EFA08-C0A1-4DA8-BF2C-5C36943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53E17B-F10B-4BED-AD40-7975FE5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2ACCB68-D91D-4CEB-A943-661338FF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B4AFB17-F3F0-459B-8D80-8C65CB86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4025FE-EA61-4E2E-80DB-4A555999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1A71D6-AE29-434F-B824-AF4D23B7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4E7ED6-DB93-43E1-A70E-C46B9C8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940C3-FC47-4B8C-A224-F5BF4834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4EC878-F2B7-4469-A461-ABD20749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253F9B-7CA7-4D20-9046-5F97810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5EEA5C-7612-4EF0-A00C-085540B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89ACA8-9A23-41F3-A065-7A60F41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F42E42-BD8C-4E54-A861-6E3D9D4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E488891-1CB1-4511-BA9F-8E525C44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B7D4D1A-0C4B-4B40-A8A1-43B5373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8A37DB-0E4E-4E35-8BD5-2E6E58E8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C9EB1A-43B3-40E1-97D8-CE640F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176E5-9277-4735-B60E-A7974FA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37B019-1812-4DD1-A116-8B4BE865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9193273-A5F6-47D3-BE6C-81CB18CB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85ADE8F-622C-4262-909B-BABC590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0AE6A7F-1309-4FDA-8DFF-1B0A61DB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66EF88-A2D8-4B4D-A886-280BDEB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DEC3B8-906E-4BEC-BEAD-6DBFE3A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17BE51E-8859-4A70-BCBE-51ADBF73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42C91DA-A6D5-4377-A012-379E7BAE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795AF42-CB87-47CB-A602-7CB2814E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F6354E-C12A-4703-9FCB-AC3F98758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0D190B2-5F3E-4F2C-990E-58D3D556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85623D1-C4B1-4252-8BA4-7AD7A6B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FE78D50-6051-46F0-A933-11D1375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3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07E64-82DF-43B7-B0D5-E2E3CAC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30F8FDA-5DBA-48A6-A5B8-AEB6074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D07C309-26B2-4FA3-B71E-7E950F8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D430AC-F420-4E30-B5C1-F251045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8F24E64-8EBD-467A-A4F4-6645CC47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330CF1-65D0-4488-8582-CEE51DE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88049FB-EB17-4A85-821C-784F8EF8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687442-9752-4690-998C-5B647399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2D7EB0-9BC0-4882-96CB-4438792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89AFAB-E9A4-45D3-9961-6EAF0C27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944858-83C0-44B1-97CC-A4E3EDC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AA40D2F-50C0-4E09-9366-E8E94A3D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E4BF99-50A8-4567-8CF6-86933D85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EB4E53-8224-4D60-B29E-08A5B68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B06AFA5-C518-4F27-ACAA-811A5FAF3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E1C3CA6-3C5C-4C9A-941D-1022C9FB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EB3D9B0-26A4-4EB7-85D5-C48976BE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6721487-6474-4F4D-B752-2F81D983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1ACA30-997D-4A2C-9476-E0CD33E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C886A4A-F00B-4BEB-A68E-B7ECE099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1895E84-C63F-4A55-BA38-13C0EC54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CEEC95-688B-443B-A4A3-ECB01FC6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939A26-F535-4AFA-B3EE-C83AF7A6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FD81C6-5756-47D5-91F1-AFC3FCB74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26E30D-A81E-4F46-B0FB-DCC8ED2CA1A3}"/>
              </a:ext>
            </a:extLst>
          </p:cNvPr>
          <p:cNvSpPr txBox="1"/>
          <p:nvPr/>
        </p:nvSpPr>
        <p:spPr>
          <a:xfrm>
            <a:off x="4633393" y="3044279"/>
            <a:ext cx="292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Ensemble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236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D6047A4-E63B-45CA-9B28-ED98E66B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009650"/>
            <a:ext cx="8458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59CCD9C-97FB-4612-8EE2-D4E4EDD4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438275"/>
            <a:ext cx="8610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67F9789-C059-41F2-8658-044B9876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195387"/>
            <a:ext cx="7686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1A953EC-6905-4BFA-A5A2-BF55DCF3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176337"/>
            <a:ext cx="80391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0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B8C4428-D2E8-4458-9AFD-1E13617E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104900"/>
            <a:ext cx="8877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1D9003B-E456-402A-AF6C-1A54E16C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1619250"/>
            <a:ext cx="7667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9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A1CDCD4-0367-4A59-9B15-069326F6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3112"/>
            <a:ext cx="7772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3895C6-83E5-43AC-AC67-7E63BF3F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162050"/>
            <a:ext cx="88582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10A3651-D181-4196-8E33-6941DDFF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243012"/>
            <a:ext cx="82391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3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C0F7FE3-7EA9-4826-83AC-D5D5CA88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171575"/>
            <a:ext cx="8686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4236C4C-40B0-4951-9A3F-3BFCA2E6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14400"/>
            <a:ext cx="77533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7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D261B23-35CF-4FB7-9374-D23DEE0A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624012"/>
            <a:ext cx="89725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0C4909E-75FA-49C4-B45D-70F9111C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662112"/>
            <a:ext cx="88296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0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CF11533-C9DB-489D-A97E-19AF094F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152525"/>
            <a:ext cx="91154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9ED922C-F96C-4320-96D9-69792825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885825"/>
            <a:ext cx="7753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EE731A4-3C88-4864-8502-7FA77FFD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323975"/>
            <a:ext cx="9124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9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2527872-68B6-4CDD-BB32-1684C08A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852487"/>
            <a:ext cx="9134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92E97C5-AD68-4789-804A-55473E9C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224087"/>
            <a:ext cx="6791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6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838CAE6-82CC-407C-B08F-85D1A582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024062"/>
            <a:ext cx="8429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12D806C-2F04-4006-8DD2-7321E293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28712"/>
            <a:ext cx="7981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6B898DC-1DFD-4EF0-AD3C-81B095A4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938337"/>
            <a:ext cx="7362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7D1ADEB-F995-455D-9897-DF0F7BDE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023937"/>
            <a:ext cx="8934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8264DA1-0B36-4820-8020-755408858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1157287"/>
            <a:ext cx="7858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A1F1403-3A9D-4E09-9391-48407D26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928687"/>
            <a:ext cx="9001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0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244</Words>
  <Application>Microsoft Office PowerPoint</Application>
  <PresentationFormat>사용자 지정</PresentationFormat>
  <Paragraphs>40</Paragraphs>
  <Slides>25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2019-05-28T19:56:40Z</dcterms:created>
  <dcterms:modified xsi:type="dcterms:W3CDTF">2019-05-31T02:49:28Z</dcterms:modified>
</cp:coreProperties>
</file>