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"/>
  </p:notesMasterIdLst>
  <p:sldIdLst>
    <p:sldId id="491" r:id="rId5"/>
    <p:sldId id="264" r:id="rId6"/>
    <p:sldId id="49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h6p8zwritav4feo0PmEB0Cc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E17B1-8049-436B-A43C-A4FB6C42C517}" v="1" dt="2023-10-09T07:49:41.477"/>
  </p1510:revLst>
</p1510:revInfo>
</file>

<file path=ppt/tableStyles.xml><?xml version="1.0" encoding="utf-8"?>
<a:tblStyleLst xmlns:a="http://schemas.openxmlformats.org/drawingml/2006/main" def="{BE24CAD0-9B1A-48FA-B5F0-4017004A009C}">
  <a:tblStyle styleId="{BE24CAD0-9B1A-48FA-B5F0-4017004A009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126C79-9DDB-4944-86EA-05EA44FA0D6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32DA17-5E74-4BDB-82E2-5F75A7F41E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34860-93B6-429A-9CBE-D8EE26E9B93E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BB475B-8451-44E2-AB3F-93A39806E244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8" autoAdjust="0"/>
  </p:normalViewPr>
  <p:slideViewPr>
    <p:cSldViewPr snapToGrid="0">
      <p:cViewPr varScale="1">
        <p:scale>
          <a:sx n="58" d="100"/>
          <a:sy n="58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3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B CHOI" userId="fb7505570ed016f2" providerId="LiveId" clId="{EF6E17B1-8049-436B-A43C-A4FB6C42C517}"/>
    <pc:docChg chg="undo custSel addSld delSld modSld">
      <pc:chgData name="YB CHOI" userId="fb7505570ed016f2" providerId="LiveId" clId="{EF6E17B1-8049-436B-A43C-A4FB6C42C517}" dt="2023-10-09T07:50:13.864" v="11" actId="207"/>
      <pc:docMkLst>
        <pc:docMk/>
      </pc:docMkLst>
      <pc:sldChg chg="addSp modSp mod">
        <pc:chgData name="YB CHOI" userId="fb7505570ed016f2" providerId="LiveId" clId="{EF6E17B1-8049-436B-A43C-A4FB6C42C517}" dt="2023-10-09T07:50:09.264" v="10" actId="207"/>
        <pc:sldMkLst>
          <pc:docMk/>
          <pc:sldMk cId="0" sldId="264"/>
        </pc:sldMkLst>
        <pc:spChg chg="add mod">
          <ac:chgData name="YB CHOI" userId="fb7505570ed016f2" providerId="LiveId" clId="{EF6E17B1-8049-436B-A43C-A4FB6C42C517}" dt="2023-10-09T07:49:56.461" v="9" actId="14100"/>
          <ac:spMkLst>
            <pc:docMk/>
            <pc:sldMk cId="0" sldId="264"/>
            <ac:spMk id="2" creationId="{4B798A37-B9AD-4734-3DBB-6A1243960CB4}"/>
          </ac:spMkLst>
        </pc:spChg>
        <pc:spChg chg="add mod">
          <ac:chgData name="YB CHOI" userId="fb7505570ed016f2" providerId="LiveId" clId="{EF6E17B1-8049-436B-A43C-A4FB6C42C517}" dt="2023-10-09T07:50:09.264" v="10" actId="207"/>
          <ac:spMkLst>
            <pc:docMk/>
            <pc:sldMk cId="0" sldId="264"/>
            <ac:spMk id="3" creationId="{EB9A6541-6FDE-6AA0-09D4-7A62F0BDE44D}"/>
          </ac:spMkLst>
        </pc:spChg>
        <pc:spChg chg="mod">
          <ac:chgData name="YB CHOI" userId="fb7505570ed016f2" providerId="LiveId" clId="{EF6E17B1-8049-436B-A43C-A4FB6C42C517}" dt="2023-10-09T07:49:41.149" v="2" actId="14100"/>
          <ac:spMkLst>
            <pc:docMk/>
            <pc:sldMk cId="0" sldId="264"/>
            <ac:spMk id="447" creationId="{00000000-0000-0000-0000-000000000000}"/>
          </ac:spMkLst>
        </pc:spChg>
        <pc:spChg chg="mod">
          <ac:chgData name="YB CHOI" userId="fb7505570ed016f2" providerId="LiveId" clId="{EF6E17B1-8049-436B-A43C-A4FB6C42C517}" dt="2023-10-09T07:50:09.264" v="10" actId="207"/>
          <ac:spMkLst>
            <pc:docMk/>
            <pc:sldMk cId="0" sldId="264"/>
            <ac:spMk id="450" creationId="{00000000-0000-0000-0000-000000000000}"/>
          </ac:spMkLst>
        </pc:spChg>
        <pc:spChg chg="mod">
          <ac:chgData name="YB CHOI" userId="fb7505570ed016f2" providerId="LiveId" clId="{EF6E17B1-8049-436B-A43C-A4FB6C42C517}" dt="2023-10-09T07:50:09.264" v="10" actId="207"/>
          <ac:spMkLst>
            <pc:docMk/>
            <pc:sldMk cId="0" sldId="264"/>
            <ac:spMk id="451" creationId="{00000000-0000-0000-0000-000000000000}"/>
          </ac:spMkLst>
        </pc:spChg>
      </pc:sldChg>
      <pc:sldChg chg="add del">
        <pc:chgData name="YB CHOI" userId="fb7505570ed016f2" providerId="LiveId" clId="{EF6E17B1-8049-436B-A43C-A4FB6C42C517}" dt="2023-10-09T07:49:44.795" v="4" actId="47"/>
        <pc:sldMkLst>
          <pc:docMk/>
          <pc:sldMk cId="3556650577" sldId="486"/>
        </pc:sldMkLst>
      </pc:sldChg>
      <pc:sldChg chg="modSp mod">
        <pc:chgData name="YB CHOI" userId="fb7505570ed016f2" providerId="LiveId" clId="{EF6E17B1-8049-436B-A43C-A4FB6C42C517}" dt="2023-10-09T07:50:13.864" v="11" actId="207"/>
        <pc:sldMkLst>
          <pc:docMk/>
          <pc:sldMk cId="2840441553" sldId="492"/>
        </pc:sldMkLst>
        <pc:spChg chg="mod">
          <ac:chgData name="YB CHOI" userId="fb7505570ed016f2" providerId="LiveId" clId="{EF6E17B1-8049-436B-A43C-A4FB6C42C517}" dt="2023-10-09T07:50:13.864" v="11" actId="207"/>
          <ac:spMkLst>
            <pc:docMk/>
            <pc:sldMk cId="2840441553" sldId="492"/>
            <ac:spMk id="4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5d807d25a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b5d807d25a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98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5d807d25a_29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b5d807d25a_29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b5d807d25a_29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5d807d25a_29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b5d807d25a_29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b5d807d25a_29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330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52fff9953_1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a52fff9953_1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1a52fff9953_1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a52fff9953_1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a52fff9953_1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52fff9953_1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a52fff9953_1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1a52fff9953_1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a52fff9953_1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a52fff9953_1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103341-34FC-1EB1-30ED-6BA6905639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425;g1b5d807d25a_29_83">
            <a:extLst>
              <a:ext uri="{FF2B5EF4-FFF2-40B4-BE49-F238E27FC236}">
                <a16:creationId xmlns:a16="http://schemas.microsoft.com/office/drawing/2014/main" id="{66C62887-A386-EC98-834D-51EDC75CDD99}"/>
              </a:ext>
            </a:extLst>
          </p:cNvPr>
          <p:cNvSpPr/>
          <p:nvPr userDrawn="1"/>
        </p:nvSpPr>
        <p:spPr>
          <a:xfrm>
            <a:off x="120769" y="61929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47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52fff9953_1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a52fff9953_1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1a52fff9953_1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a52fff9953_1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a52fff9953_1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2fff9953_1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a52fff9953_1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g1a52fff9953_1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a52fff9953_1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52fff9953_1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52fff9953_1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a52fff9953_1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1a52fff9953_1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1a52fff9953_1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a52fff9953_1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a52fff9953_1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52fff9953_1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a52fff9953_1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g1a52fff9953_1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1a52fff9953_1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g1a52fff9953_1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1a52fff9953_1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a52fff9953_1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a52fff9953_1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52fff9953_1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a52fff9953_1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a52fff9953_1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52fff9953_1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52fff9953_1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a52fff9953_1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52fff9953_1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2fff9953_1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52fff9953_1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9" name="Google Shape;139;g1a52fff9953_1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a52fff9953_1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a52fff9953_1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a52fff9953_1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52fff9953_1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a52fff9953_1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1a52fff9953_1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1a52fff9953_1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a52fff9953_1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a52fff9953_1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52fff9953_1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g1a52fff9953_1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0" name="Google Shape;90;g1a52fff9953_1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1" name="Google Shape;91;g1a52fff9953_1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2" name="Google Shape;92;g1a52fff9953_1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컴퓨터, 실내, 의류이(가) 표시된 사진&#10;&#10;자동 생성된 설명">
            <a:extLst>
              <a:ext uri="{FF2B5EF4-FFF2-40B4-BE49-F238E27FC236}">
                <a16:creationId xmlns:a16="http://schemas.microsoft.com/office/drawing/2014/main" id="{5F19ABEC-DFA6-1488-85EB-CF3A4A3B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41F475-4EDC-2501-DB95-381BE469616F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D0186-BCF4-1A2A-3EFE-D2BBE66FAA94}"/>
              </a:ext>
            </a:extLst>
          </p:cNvPr>
          <p:cNvSpPr/>
          <p:nvPr/>
        </p:nvSpPr>
        <p:spPr>
          <a:xfrm>
            <a:off x="4" y="2211186"/>
            <a:ext cx="12191998" cy="2432690"/>
          </a:xfrm>
          <a:prstGeom prst="rect">
            <a:avLst/>
          </a:prstGeom>
          <a:solidFill>
            <a:srgbClr val="1F4E7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385;g1b5d807d25a_29_0">
            <a:extLst>
              <a:ext uri="{FF2B5EF4-FFF2-40B4-BE49-F238E27FC236}">
                <a16:creationId xmlns:a16="http://schemas.microsoft.com/office/drawing/2014/main" id="{C10A2A8C-B723-B9AB-013A-1A74F4C33A5F}"/>
              </a:ext>
            </a:extLst>
          </p:cNvPr>
          <p:cNvSpPr txBox="1"/>
          <p:nvPr/>
        </p:nvSpPr>
        <p:spPr>
          <a:xfrm>
            <a:off x="4" y="2595121"/>
            <a:ext cx="121919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키워드를 통한 교육과정 개선방안 </a:t>
            </a:r>
            <a:endParaRPr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815242"/>
            <a:ext cx="121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*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본 워크시트는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AIVLE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스쿨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1:1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문의 분석팀의 내부 보안 자료로 외부 공유를 금지 합니다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7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5d807d25a_29_99"/>
          <p:cNvSpPr txBox="1"/>
          <p:nvPr/>
        </p:nvSpPr>
        <p:spPr>
          <a:xfrm>
            <a:off x="134654" y="101758"/>
            <a:ext cx="69392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ko-KR" altLang="en-US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4" name="Google Shape;444;g1b5d807d25a_29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b5d807d25a_29_99"/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16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중요 단어 도출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b5d807d25a_29_99"/>
          <p:cNvSpPr/>
          <p:nvPr/>
        </p:nvSpPr>
        <p:spPr>
          <a:xfrm>
            <a:off x="534922" y="2161320"/>
            <a:ext cx="1489928" cy="170913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데이터 클렌징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방법 </a:t>
            </a:r>
            <a:endParaRPr dirty="0"/>
          </a:p>
        </p:txBody>
      </p:sp>
      <p:sp>
        <p:nvSpPr>
          <p:cNvPr id="449" name="Google Shape;449;g1b5d807d25a_29_99"/>
          <p:cNvSpPr/>
          <p:nvPr/>
        </p:nvSpPr>
        <p:spPr>
          <a:xfrm>
            <a:off x="534997" y="4029075"/>
            <a:ext cx="1489928" cy="252062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분야별 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중요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단어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450" name="Google Shape;450;g1b5d807d25a_29_99"/>
          <p:cNvSpPr/>
          <p:nvPr/>
        </p:nvSpPr>
        <p:spPr>
          <a:xfrm>
            <a:off x="2189949" y="2161308"/>
            <a:ext cx="9186331" cy="170913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ko-KR" altLang="en-US" b="1" dirty="0"/>
          </a:p>
        </p:txBody>
      </p:sp>
      <p:sp>
        <p:nvSpPr>
          <p:cNvPr id="451" name="Google Shape;451;g1b5d807d25a_29_99"/>
          <p:cNvSpPr/>
          <p:nvPr/>
        </p:nvSpPr>
        <p:spPr>
          <a:xfrm>
            <a:off x="2189962" y="4029038"/>
            <a:ext cx="9186331" cy="25206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D8BC76A6-B8A0-1E0C-36A1-1F870594EF6A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430;g1b5d807d25a_29_83">
            <a:extLst>
              <a:ext uri="{FF2B5EF4-FFF2-40B4-BE49-F238E27FC236}">
                <a16:creationId xmlns:a16="http://schemas.microsoft.com/office/drawing/2014/main" id="{4B798A37-B9AD-4734-3DBB-6A1243960CB4}"/>
              </a:ext>
            </a:extLst>
          </p:cNvPr>
          <p:cNvSpPr/>
          <p:nvPr/>
        </p:nvSpPr>
        <p:spPr>
          <a:xfrm>
            <a:off x="534922" y="1373028"/>
            <a:ext cx="1489928" cy="63728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사용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sz="1400" b="1" dirty="0">
                <a:solidFill>
                  <a:schemeClr val="dk1"/>
                </a:solidFill>
              </a:rPr>
              <a:t>데이터</a:t>
            </a:r>
            <a:endParaRPr dirty="0"/>
          </a:p>
        </p:txBody>
      </p:sp>
      <p:sp>
        <p:nvSpPr>
          <p:cNvPr id="3" name="Google Shape;433;g1b5d807d25a_29_83">
            <a:extLst>
              <a:ext uri="{FF2B5EF4-FFF2-40B4-BE49-F238E27FC236}">
                <a16:creationId xmlns:a16="http://schemas.microsoft.com/office/drawing/2014/main" id="{EB9A6541-6FDE-6AA0-09D4-7A62F0BDE44D}"/>
              </a:ext>
            </a:extLst>
          </p:cNvPr>
          <p:cNvSpPr/>
          <p:nvPr/>
        </p:nvSpPr>
        <p:spPr>
          <a:xfrm>
            <a:off x="2189949" y="1365429"/>
            <a:ext cx="9186331" cy="637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5d807d25a_29_99"/>
          <p:cNvSpPr txBox="1"/>
          <p:nvPr/>
        </p:nvSpPr>
        <p:spPr>
          <a:xfrm>
            <a:off x="134654" y="101758"/>
            <a:ext cx="69392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인사이트 도출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4" name="Google Shape;444;g1b5d807d25a_29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b5d807d25a_29_99"/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1600" dirty="0"/>
              <a:t>분석</a:t>
            </a: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결과 및 인사이트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b5d807d25a_29_99"/>
          <p:cNvSpPr/>
          <p:nvPr/>
        </p:nvSpPr>
        <p:spPr>
          <a:xfrm>
            <a:off x="534922" y="1349832"/>
            <a:ext cx="1489928" cy="505098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분야별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분석결과</a:t>
            </a:r>
            <a:endParaRPr dirty="0"/>
          </a:p>
        </p:txBody>
      </p:sp>
      <p:sp>
        <p:nvSpPr>
          <p:cNvPr id="450" name="Google Shape;450;g1b5d807d25a_29_99"/>
          <p:cNvSpPr/>
          <p:nvPr/>
        </p:nvSpPr>
        <p:spPr>
          <a:xfrm>
            <a:off x="2189949" y="1349820"/>
            <a:ext cx="9186331" cy="50509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ko-KR" altLang="en-US" b="1" dirty="0"/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D8BC76A6-B8A0-1E0C-36A1-1F870594EF6A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044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57a468-9f2d-455b-8425-136ceb0ac253">
      <Terms xmlns="http://schemas.microsoft.com/office/infopath/2007/PartnerControls"/>
    </lcf76f155ced4ddcb4097134ff3c332f>
    <TaxCatchAll xmlns="9114dcef-bd0d-459c-b9d7-fc63398cdbe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006EE-6431-423B-97E1-75670C980D35}"/>
</file>

<file path=customXml/itemProps2.xml><?xml version="1.0" encoding="utf-8"?>
<ds:datastoreItem xmlns:ds="http://schemas.openxmlformats.org/officeDocument/2006/customXml" ds:itemID="{DEDDAEA7-6F07-4B91-8E94-7A2C2EDA0893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f6098803-2a2a-452c-85ca-a382986bbbd6"/>
  </ds:schemaRefs>
</ds:datastoreItem>
</file>

<file path=customXml/itemProps3.xml><?xml version="1.0" encoding="utf-8"?>
<ds:datastoreItem xmlns:ds="http://schemas.openxmlformats.org/officeDocument/2006/customXml" ds:itemID="{9CFF8634-C65F-4239-B307-32F326B70B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</Words>
  <Application>Microsoft Office PowerPoint</Application>
  <PresentationFormat>와이드스크린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최혜민(육성기획팀)</dc:creator>
  <cp:lastModifiedBy>YB CHOI</cp:lastModifiedBy>
  <cp:revision>363</cp:revision>
  <dcterms:created xsi:type="dcterms:W3CDTF">2022-11-28T04:55:46Z</dcterms:created>
  <dcterms:modified xsi:type="dcterms:W3CDTF">2023-10-09T07:50:15Z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  <property fmtid="{D5CDD505-2E9C-101B-9397-08002B2CF9AE}" pid="3" name="MediaServiceImageTags">
    <vt:lpwstr/>
  </property>
</Properties>
</file>